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  <p:sldId id="382" r:id="rId128"/>
    <p:sldId id="383" r:id="rId129"/>
  </p:sldIdLst>
  <p:sldSz cx="15087600" cy="251936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3" roundtripDataSignature="AMtx7mj/qI3hykbtLztVU7SHqsjrLydM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48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customschemas.google.com/relationships/presentationmetadata" Target="metadata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slide" Target="slides/slide125.xml"/><Relationship Id="rId13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notesMaster" Target="notesMasters/notesMaster1.xml"/><Relationship Id="rId13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6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10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1" name="Google Shape;681;p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p10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7" name="Google Shape;687;p1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10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3" name="Google Shape;693;p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p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9" name="Google Shape;699;p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10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5" name="Google Shape;705;p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10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1" name="Google Shape;711;p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p10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" name="Google Shape;717;p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" name="Google Shape;722;p10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1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Google Shape;729;p10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0" name="Google Shape;730;p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p10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6" name="Google Shape;736;p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1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2" name="Google Shape;742;p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1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8" name="Google Shape;748;p1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p1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5" name="Google Shape;755;p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1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1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Google Shape;766;p1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7" name="Google Shape;767;p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" name="Google Shape;772;p1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3" name="Google Shape;773;p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p1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0" name="Google Shape;780;p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1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6" name="Google Shape;786;p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1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2" name="Google Shape;792;p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1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8" name="Google Shape;798;p1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" name="Google Shape;804;p1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5" name="Google Shape;805;p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1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1" name="Google Shape;811;p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1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7" name="Google Shape;817;p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" name="Google Shape;822;p1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3" name="Google Shape;823;p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1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p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1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6" name="Google Shape;836;p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p1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2" name="Google Shape;842;p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7" name="Google Shape;847;p1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8" name="Google Shape;848;p1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1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4" name="Google Shape;854;p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7" name="Google Shape;297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3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3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9" name="Google Shape;309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Google Shape;315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9" name="Google Shape;339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4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4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1" name="Google Shape;351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4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4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5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5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5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5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9" name="Google Shape;399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5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5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1" name="Google Shape;411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5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7" name="Google Shape;417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5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Google Shape;42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5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9" name="Google Shape;429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5" name="Google Shape;435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6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6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7" name="Google Shape;447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6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6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9" name="Google Shape;459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6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" name="Google Shape;465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6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1" name="Google Shape;471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6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7" name="Google Shape;477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6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6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6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5" name="Google Shape;495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7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1" name="Google Shape;501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Google Shape;506;p7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7" name="Google Shape;507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7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p7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9" name="Google Shape;519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7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7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1" name="Google Shape;531;p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7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" name="Google Shape;537;p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7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Google Shape;543;p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Google Shape;548;p7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9" name="Google Shape;549;p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7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5" name="Google Shape;555;p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p8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" name="Google Shape;561;p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" name="Google Shape;566;p8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7" name="Google Shape;567;p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8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3" name="Google Shape;573;p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9" name="Google Shape;579;p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8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5" name="Google Shape;585;p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8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1" name="Google Shape;591;p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8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7" name="Google Shape;597;p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8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3" name="Google Shape;603;p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8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9" name="Google Shape;609;p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8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5" name="Google Shape;615;p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9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1" name="Google Shape;621;p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9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7" name="Google Shape;627;p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9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3" name="Google Shape;633;p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9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9" name="Google Shape;639;p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9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5" name="Google Shape;645;p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9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1" name="Google Shape;651;p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9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7" name="Google Shape;657;p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p9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" name="Google Shape;663;p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p9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9" name="Google Shape;669;p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9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5" name="Google Shape;675;p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-5810250" y="1143000"/>
            <a:ext cx="184785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e de titr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0"/>
          <p:cNvSpPr txBox="1">
            <a:spLocks noGrp="1"/>
          </p:cNvSpPr>
          <p:nvPr>
            <p:ph type="ctrTitle"/>
          </p:nvPr>
        </p:nvSpPr>
        <p:spPr>
          <a:xfrm>
            <a:off x="1885950" y="412312"/>
            <a:ext cx="11315700" cy="877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4"/>
              <a:buFont typeface="Calibri"/>
              <a:buNone/>
              <a:defRPr sz="220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0"/>
          <p:cNvSpPr txBox="1">
            <a:spLocks noGrp="1"/>
          </p:cNvSpPr>
          <p:nvPr>
            <p:ph type="subTitle" idx="1"/>
          </p:nvPr>
        </p:nvSpPr>
        <p:spPr>
          <a:xfrm>
            <a:off x="1885950" y="1323249"/>
            <a:ext cx="11315700" cy="608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67"/>
              </a:spcBef>
              <a:spcAft>
                <a:spcPts val="0"/>
              </a:spcAft>
              <a:buClr>
                <a:schemeClr val="dk1"/>
              </a:buClr>
              <a:buSzPts val="882"/>
              <a:buNone/>
              <a:defRPr sz="882"/>
            </a:lvl1pPr>
            <a:lvl2pPr lvl="1" algn="ctr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2pPr>
            <a:lvl3pPr lvl="2" algn="ctr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sz="661"/>
            </a:lvl3pPr>
            <a:lvl4pPr lvl="3" algn="ctr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/>
            </a:lvl4pPr>
            <a:lvl5pPr lvl="4" algn="ctr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/>
            </a:lvl5pPr>
            <a:lvl6pPr lvl="5" algn="ctr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/>
            </a:lvl6pPr>
            <a:lvl7pPr lvl="6" algn="ctr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/>
            </a:lvl7pPr>
            <a:lvl8pPr lvl="7" algn="ctr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/>
            </a:lvl8pPr>
            <a:lvl9pPr lvl="8" algn="ctr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/>
            </a:lvl9pPr>
          </a:lstStyle>
          <a:p>
            <a:endParaRPr/>
          </a:p>
        </p:txBody>
      </p:sp>
      <p:sp>
        <p:nvSpPr>
          <p:cNvPr id="18" name="Google Shape;18;p130"/>
          <p:cNvSpPr txBox="1">
            <a:spLocks noGrp="1"/>
          </p:cNvSpPr>
          <p:nvPr>
            <p:ph type="dt" idx="10"/>
          </p:nvPr>
        </p:nvSpPr>
        <p:spPr>
          <a:xfrm>
            <a:off x="1037273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0"/>
          <p:cNvSpPr txBox="1">
            <a:spLocks noGrp="1"/>
          </p:cNvSpPr>
          <p:nvPr>
            <p:ph type="ftr" idx="11"/>
          </p:nvPr>
        </p:nvSpPr>
        <p:spPr>
          <a:xfrm>
            <a:off x="4997768" y="2335076"/>
            <a:ext cx="5092065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30"/>
          <p:cNvSpPr txBox="1">
            <a:spLocks noGrp="1"/>
          </p:cNvSpPr>
          <p:nvPr>
            <p:ph type="sldNum" idx="12"/>
          </p:nvPr>
        </p:nvSpPr>
        <p:spPr>
          <a:xfrm>
            <a:off x="10655618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texte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9"/>
          <p:cNvSpPr txBox="1">
            <a:spLocks noGrp="1"/>
          </p:cNvSpPr>
          <p:nvPr>
            <p:ph type="title"/>
          </p:nvPr>
        </p:nvSpPr>
        <p:spPr>
          <a:xfrm>
            <a:off x="1037273" y="134133"/>
            <a:ext cx="13013055" cy="48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39"/>
          <p:cNvSpPr txBox="1">
            <a:spLocks noGrp="1"/>
          </p:cNvSpPr>
          <p:nvPr>
            <p:ph type="body" idx="1"/>
          </p:nvPr>
        </p:nvSpPr>
        <p:spPr>
          <a:xfrm rot="5400000">
            <a:off x="6744544" y="-5036607"/>
            <a:ext cx="1598513" cy="13013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39"/>
          <p:cNvSpPr txBox="1">
            <a:spLocks noGrp="1"/>
          </p:cNvSpPr>
          <p:nvPr>
            <p:ph type="dt" idx="10"/>
          </p:nvPr>
        </p:nvSpPr>
        <p:spPr>
          <a:xfrm>
            <a:off x="1037273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9"/>
          <p:cNvSpPr txBox="1">
            <a:spLocks noGrp="1"/>
          </p:cNvSpPr>
          <p:nvPr>
            <p:ph type="ftr" idx="11"/>
          </p:nvPr>
        </p:nvSpPr>
        <p:spPr>
          <a:xfrm>
            <a:off x="4997768" y="2335076"/>
            <a:ext cx="5092065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39"/>
          <p:cNvSpPr txBox="1">
            <a:spLocks noGrp="1"/>
          </p:cNvSpPr>
          <p:nvPr>
            <p:ph type="sldNum" idx="12"/>
          </p:nvPr>
        </p:nvSpPr>
        <p:spPr>
          <a:xfrm>
            <a:off x="10655618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vertical et texte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0"/>
          <p:cNvSpPr txBox="1">
            <a:spLocks noGrp="1"/>
          </p:cNvSpPr>
          <p:nvPr>
            <p:ph type="title"/>
          </p:nvPr>
        </p:nvSpPr>
        <p:spPr>
          <a:xfrm rot="5400000">
            <a:off x="11356174" y="-424977"/>
            <a:ext cx="2135044" cy="3253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40"/>
          <p:cNvSpPr txBox="1">
            <a:spLocks noGrp="1"/>
          </p:cNvSpPr>
          <p:nvPr>
            <p:ph type="body" idx="1"/>
          </p:nvPr>
        </p:nvSpPr>
        <p:spPr>
          <a:xfrm rot="5400000">
            <a:off x="4755349" y="-3583943"/>
            <a:ext cx="2135044" cy="95711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40"/>
          <p:cNvSpPr txBox="1">
            <a:spLocks noGrp="1"/>
          </p:cNvSpPr>
          <p:nvPr>
            <p:ph type="dt" idx="10"/>
          </p:nvPr>
        </p:nvSpPr>
        <p:spPr>
          <a:xfrm>
            <a:off x="1037273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40"/>
          <p:cNvSpPr txBox="1">
            <a:spLocks noGrp="1"/>
          </p:cNvSpPr>
          <p:nvPr>
            <p:ph type="ftr" idx="11"/>
          </p:nvPr>
        </p:nvSpPr>
        <p:spPr>
          <a:xfrm>
            <a:off x="4997768" y="2335076"/>
            <a:ext cx="5092065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40"/>
          <p:cNvSpPr txBox="1">
            <a:spLocks noGrp="1"/>
          </p:cNvSpPr>
          <p:nvPr>
            <p:ph type="sldNum" idx="12"/>
          </p:nvPr>
        </p:nvSpPr>
        <p:spPr>
          <a:xfrm>
            <a:off x="10655618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et contenu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1"/>
          <p:cNvSpPr txBox="1">
            <a:spLocks noGrp="1"/>
          </p:cNvSpPr>
          <p:nvPr>
            <p:ph type="title"/>
          </p:nvPr>
        </p:nvSpPr>
        <p:spPr>
          <a:xfrm>
            <a:off x="1037273" y="134133"/>
            <a:ext cx="13013055" cy="48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1"/>
          <p:cNvSpPr txBox="1">
            <a:spLocks noGrp="1"/>
          </p:cNvSpPr>
          <p:nvPr>
            <p:ph type="body" idx="1"/>
          </p:nvPr>
        </p:nvSpPr>
        <p:spPr>
          <a:xfrm>
            <a:off x="1037273" y="670664"/>
            <a:ext cx="13013055" cy="1598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1"/>
          <p:cNvSpPr txBox="1">
            <a:spLocks noGrp="1"/>
          </p:cNvSpPr>
          <p:nvPr>
            <p:ph type="dt" idx="10"/>
          </p:nvPr>
        </p:nvSpPr>
        <p:spPr>
          <a:xfrm>
            <a:off x="1037273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1"/>
          <p:cNvSpPr txBox="1">
            <a:spLocks noGrp="1"/>
          </p:cNvSpPr>
          <p:nvPr>
            <p:ph type="ftr" idx="11"/>
          </p:nvPr>
        </p:nvSpPr>
        <p:spPr>
          <a:xfrm>
            <a:off x="4997768" y="2335076"/>
            <a:ext cx="5092065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1"/>
          <p:cNvSpPr txBox="1">
            <a:spLocks noGrp="1"/>
          </p:cNvSpPr>
          <p:nvPr>
            <p:ph type="sldNum" idx="12"/>
          </p:nvPr>
        </p:nvSpPr>
        <p:spPr>
          <a:xfrm>
            <a:off x="10655618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de sectio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2"/>
          <p:cNvSpPr txBox="1">
            <a:spLocks noGrp="1"/>
          </p:cNvSpPr>
          <p:nvPr>
            <p:ph type="title"/>
          </p:nvPr>
        </p:nvSpPr>
        <p:spPr>
          <a:xfrm>
            <a:off x="1029414" y="628091"/>
            <a:ext cx="13013055" cy="1047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4"/>
              <a:buFont typeface="Calibri"/>
              <a:buNone/>
              <a:defRPr sz="2204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2"/>
          <p:cNvSpPr txBox="1">
            <a:spLocks noGrp="1"/>
          </p:cNvSpPr>
          <p:nvPr>
            <p:ph type="body" idx="1"/>
          </p:nvPr>
        </p:nvSpPr>
        <p:spPr>
          <a:xfrm>
            <a:off x="1029414" y="1685991"/>
            <a:ext cx="13013055" cy="551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67"/>
              </a:spcBef>
              <a:spcAft>
                <a:spcPts val="0"/>
              </a:spcAft>
              <a:buClr>
                <a:srgbClr val="888888"/>
              </a:buClr>
              <a:buSzPts val="882"/>
              <a:buNone/>
              <a:defRPr sz="882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rgbClr val="888888"/>
              </a:buClr>
              <a:buSzPts val="735"/>
              <a:buNone/>
              <a:defRPr sz="73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rgbClr val="888888"/>
              </a:buClr>
              <a:buSzPts val="661"/>
              <a:buNone/>
              <a:defRPr sz="661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rgbClr val="888888"/>
              </a:buClr>
              <a:buSzPts val="588"/>
              <a:buNone/>
              <a:defRPr sz="588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rgbClr val="888888"/>
              </a:buClr>
              <a:buSzPts val="588"/>
              <a:buNone/>
              <a:defRPr sz="588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rgbClr val="888888"/>
              </a:buClr>
              <a:buSzPts val="588"/>
              <a:buNone/>
              <a:defRPr sz="588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rgbClr val="888888"/>
              </a:buClr>
              <a:buSzPts val="588"/>
              <a:buNone/>
              <a:defRPr sz="588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rgbClr val="888888"/>
              </a:buClr>
              <a:buSzPts val="588"/>
              <a:buNone/>
              <a:defRPr sz="588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rgbClr val="888888"/>
              </a:buClr>
              <a:buSzPts val="588"/>
              <a:buNone/>
              <a:defRPr sz="588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32"/>
          <p:cNvSpPr txBox="1">
            <a:spLocks noGrp="1"/>
          </p:cNvSpPr>
          <p:nvPr>
            <p:ph type="dt" idx="10"/>
          </p:nvPr>
        </p:nvSpPr>
        <p:spPr>
          <a:xfrm>
            <a:off x="1037273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2"/>
          <p:cNvSpPr txBox="1">
            <a:spLocks noGrp="1"/>
          </p:cNvSpPr>
          <p:nvPr>
            <p:ph type="ftr" idx="11"/>
          </p:nvPr>
        </p:nvSpPr>
        <p:spPr>
          <a:xfrm>
            <a:off x="4997768" y="2335076"/>
            <a:ext cx="5092065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32"/>
          <p:cNvSpPr txBox="1">
            <a:spLocks noGrp="1"/>
          </p:cNvSpPr>
          <p:nvPr>
            <p:ph type="sldNum" idx="12"/>
          </p:nvPr>
        </p:nvSpPr>
        <p:spPr>
          <a:xfrm>
            <a:off x="10655618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ux contenu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3"/>
          <p:cNvSpPr txBox="1">
            <a:spLocks noGrp="1"/>
          </p:cNvSpPr>
          <p:nvPr>
            <p:ph type="title"/>
          </p:nvPr>
        </p:nvSpPr>
        <p:spPr>
          <a:xfrm>
            <a:off x="1037273" y="134133"/>
            <a:ext cx="13013055" cy="48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3"/>
          <p:cNvSpPr txBox="1">
            <a:spLocks noGrp="1"/>
          </p:cNvSpPr>
          <p:nvPr>
            <p:ph type="body" idx="1"/>
          </p:nvPr>
        </p:nvSpPr>
        <p:spPr>
          <a:xfrm>
            <a:off x="1037273" y="670664"/>
            <a:ext cx="6412230" cy="1598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33"/>
          <p:cNvSpPr txBox="1">
            <a:spLocks noGrp="1"/>
          </p:cNvSpPr>
          <p:nvPr>
            <p:ph type="body" idx="2"/>
          </p:nvPr>
        </p:nvSpPr>
        <p:spPr>
          <a:xfrm>
            <a:off x="7638098" y="670664"/>
            <a:ext cx="6412230" cy="1598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33"/>
          <p:cNvSpPr txBox="1">
            <a:spLocks noGrp="1"/>
          </p:cNvSpPr>
          <p:nvPr>
            <p:ph type="dt" idx="10"/>
          </p:nvPr>
        </p:nvSpPr>
        <p:spPr>
          <a:xfrm>
            <a:off x="1037273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3"/>
          <p:cNvSpPr txBox="1">
            <a:spLocks noGrp="1"/>
          </p:cNvSpPr>
          <p:nvPr>
            <p:ph type="ftr" idx="11"/>
          </p:nvPr>
        </p:nvSpPr>
        <p:spPr>
          <a:xfrm>
            <a:off x="4997768" y="2335076"/>
            <a:ext cx="5092065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3"/>
          <p:cNvSpPr txBox="1">
            <a:spLocks noGrp="1"/>
          </p:cNvSpPr>
          <p:nvPr>
            <p:ph type="sldNum" idx="12"/>
          </p:nvPr>
        </p:nvSpPr>
        <p:spPr>
          <a:xfrm>
            <a:off x="10655618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4"/>
          <p:cNvSpPr txBox="1">
            <a:spLocks noGrp="1"/>
          </p:cNvSpPr>
          <p:nvPr>
            <p:ph type="title"/>
          </p:nvPr>
        </p:nvSpPr>
        <p:spPr>
          <a:xfrm>
            <a:off x="1039238" y="134133"/>
            <a:ext cx="13013055" cy="48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4"/>
          <p:cNvSpPr txBox="1">
            <a:spLocks noGrp="1"/>
          </p:cNvSpPr>
          <p:nvPr>
            <p:ph type="body" idx="1"/>
          </p:nvPr>
        </p:nvSpPr>
        <p:spPr>
          <a:xfrm>
            <a:off x="1039238" y="617594"/>
            <a:ext cx="6382761" cy="302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67"/>
              </a:spcBef>
              <a:spcAft>
                <a:spcPts val="0"/>
              </a:spcAft>
              <a:buClr>
                <a:schemeClr val="dk1"/>
              </a:buClr>
              <a:buSzPts val="882"/>
              <a:buNone/>
              <a:defRPr sz="882" b="1"/>
            </a:lvl1pPr>
            <a:lvl2pPr marL="914400" lvl="1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 b="1"/>
            </a:lvl2pPr>
            <a:lvl3pPr marL="1371600" lvl="2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sz="661" b="1"/>
            </a:lvl3pPr>
            <a:lvl4pPr marL="1828800" lvl="3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 b="1"/>
            </a:lvl4pPr>
            <a:lvl5pPr marL="2286000" lvl="4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 b="1"/>
            </a:lvl5pPr>
            <a:lvl6pPr marL="2743200" lvl="5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 b="1"/>
            </a:lvl6pPr>
            <a:lvl7pPr marL="3200400" lvl="6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 b="1"/>
            </a:lvl7pPr>
            <a:lvl8pPr marL="3657600" lvl="7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 b="1"/>
            </a:lvl8pPr>
            <a:lvl9pPr marL="4114800" lvl="8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 b="1"/>
            </a:lvl9pPr>
          </a:lstStyle>
          <a:p>
            <a:endParaRPr/>
          </a:p>
        </p:txBody>
      </p:sp>
      <p:sp>
        <p:nvSpPr>
          <p:cNvPr id="43" name="Google Shape;43;p134"/>
          <p:cNvSpPr txBox="1">
            <a:spLocks noGrp="1"/>
          </p:cNvSpPr>
          <p:nvPr>
            <p:ph type="body" idx="2"/>
          </p:nvPr>
        </p:nvSpPr>
        <p:spPr>
          <a:xfrm>
            <a:off x="1039238" y="920267"/>
            <a:ext cx="6382761" cy="135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4"/>
          <p:cNvSpPr txBox="1">
            <a:spLocks noGrp="1"/>
          </p:cNvSpPr>
          <p:nvPr>
            <p:ph type="body" idx="3"/>
          </p:nvPr>
        </p:nvSpPr>
        <p:spPr>
          <a:xfrm>
            <a:off x="7638098" y="617594"/>
            <a:ext cx="6414195" cy="302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67"/>
              </a:spcBef>
              <a:spcAft>
                <a:spcPts val="0"/>
              </a:spcAft>
              <a:buClr>
                <a:schemeClr val="dk1"/>
              </a:buClr>
              <a:buSzPts val="882"/>
              <a:buNone/>
              <a:defRPr sz="882" b="1"/>
            </a:lvl1pPr>
            <a:lvl2pPr marL="914400" lvl="1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 b="1"/>
            </a:lvl2pPr>
            <a:lvl3pPr marL="1371600" lvl="2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661"/>
              <a:buNone/>
              <a:defRPr sz="661" b="1"/>
            </a:lvl3pPr>
            <a:lvl4pPr marL="1828800" lvl="3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 b="1"/>
            </a:lvl4pPr>
            <a:lvl5pPr marL="2286000" lvl="4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 b="1"/>
            </a:lvl5pPr>
            <a:lvl6pPr marL="2743200" lvl="5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 b="1"/>
            </a:lvl6pPr>
            <a:lvl7pPr marL="3200400" lvl="6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 b="1"/>
            </a:lvl7pPr>
            <a:lvl8pPr marL="3657600" lvl="7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 b="1"/>
            </a:lvl8pPr>
            <a:lvl9pPr marL="4114800" lvl="8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 b="1"/>
            </a:lvl9pPr>
          </a:lstStyle>
          <a:p>
            <a:endParaRPr/>
          </a:p>
        </p:txBody>
      </p:sp>
      <p:sp>
        <p:nvSpPr>
          <p:cNvPr id="45" name="Google Shape;45;p134"/>
          <p:cNvSpPr txBox="1">
            <a:spLocks noGrp="1"/>
          </p:cNvSpPr>
          <p:nvPr>
            <p:ph type="body" idx="4"/>
          </p:nvPr>
        </p:nvSpPr>
        <p:spPr>
          <a:xfrm>
            <a:off x="7638098" y="920267"/>
            <a:ext cx="6414195" cy="1353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34"/>
          <p:cNvSpPr txBox="1">
            <a:spLocks noGrp="1"/>
          </p:cNvSpPr>
          <p:nvPr>
            <p:ph type="dt" idx="10"/>
          </p:nvPr>
        </p:nvSpPr>
        <p:spPr>
          <a:xfrm>
            <a:off x="1037273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4"/>
          <p:cNvSpPr txBox="1">
            <a:spLocks noGrp="1"/>
          </p:cNvSpPr>
          <p:nvPr>
            <p:ph type="ftr" idx="11"/>
          </p:nvPr>
        </p:nvSpPr>
        <p:spPr>
          <a:xfrm>
            <a:off x="4997768" y="2335076"/>
            <a:ext cx="5092065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4"/>
          <p:cNvSpPr txBox="1">
            <a:spLocks noGrp="1"/>
          </p:cNvSpPr>
          <p:nvPr>
            <p:ph type="sldNum" idx="12"/>
          </p:nvPr>
        </p:nvSpPr>
        <p:spPr>
          <a:xfrm>
            <a:off x="10655618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seu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5"/>
          <p:cNvSpPr txBox="1">
            <a:spLocks noGrp="1"/>
          </p:cNvSpPr>
          <p:nvPr>
            <p:ph type="title"/>
          </p:nvPr>
        </p:nvSpPr>
        <p:spPr>
          <a:xfrm>
            <a:off x="1037273" y="134133"/>
            <a:ext cx="13013055" cy="48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5"/>
          <p:cNvSpPr txBox="1">
            <a:spLocks noGrp="1"/>
          </p:cNvSpPr>
          <p:nvPr>
            <p:ph type="dt" idx="10"/>
          </p:nvPr>
        </p:nvSpPr>
        <p:spPr>
          <a:xfrm>
            <a:off x="1037273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5"/>
          <p:cNvSpPr txBox="1">
            <a:spLocks noGrp="1"/>
          </p:cNvSpPr>
          <p:nvPr>
            <p:ph type="ftr" idx="11"/>
          </p:nvPr>
        </p:nvSpPr>
        <p:spPr>
          <a:xfrm>
            <a:off x="4997768" y="2335076"/>
            <a:ext cx="5092065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5"/>
          <p:cNvSpPr txBox="1">
            <a:spLocks noGrp="1"/>
          </p:cNvSpPr>
          <p:nvPr>
            <p:ph type="sldNum" idx="12"/>
          </p:nvPr>
        </p:nvSpPr>
        <p:spPr>
          <a:xfrm>
            <a:off x="10655618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6"/>
          <p:cNvSpPr txBox="1">
            <a:spLocks noGrp="1"/>
          </p:cNvSpPr>
          <p:nvPr>
            <p:ph type="dt" idx="10"/>
          </p:nvPr>
        </p:nvSpPr>
        <p:spPr>
          <a:xfrm>
            <a:off x="1037273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6"/>
          <p:cNvSpPr txBox="1">
            <a:spLocks noGrp="1"/>
          </p:cNvSpPr>
          <p:nvPr>
            <p:ph type="ftr" idx="11"/>
          </p:nvPr>
        </p:nvSpPr>
        <p:spPr>
          <a:xfrm>
            <a:off x="4997768" y="2335076"/>
            <a:ext cx="5092065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6"/>
          <p:cNvSpPr txBox="1">
            <a:spLocks noGrp="1"/>
          </p:cNvSpPr>
          <p:nvPr>
            <p:ph type="sldNum" idx="12"/>
          </p:nvPr>
        </p:nvSpPr>
        <p:spPr>
          <a:xfrm>
            <a:off x="10655618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 avec légende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7"/>
          <p:cNvSpPr txBox="1">
            <a:spLocks noGrp="1"/>
          </p:cNvSpPr>
          <p:nvPr>
            <p:ph type="title"/>
          </p:nvPr>
        </p:nvSpPr>
        <p:spPr>
          <a:xfrm>
            <a:off x="1039238" y="167958"/>
            <a:ext cx="4866143" cy="587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6"/>
              <a:buFont typeface="Calibri"/>
              <a:buNone/>
              <a:defRPr sz="1176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7"/>
          <p:cNvSpPr txBox="1">
            <a:spLocks noGrp="1"/>
          </p:cNvSpPr>
          <p:nvPr>
            <p:ph type="body" idx="1"/>
          </p:nvPr>
        </p:nvSpPr>
        <p:spPr>
          <a:xfrm>
            <a:off x="6414195" y="362742"/>
            <a:ext cx="7638098" cy="1790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03276" algn="l">
              <a:lnSpc>
                <a:spcPct val="90000"/>
              </a:lnSpc>
              <a:spcBef>
                <a:spcPts val="367"/>
              </a:spcBef>
              <a:spcAft>
                <a:spcPts val="0"/>
              </a:spcAft>
              <a:buClr>
                <a:schemeClr val="dk1"/>
              </a:buClr>
              <a:buSzPts val="1176"/>
              <a:buChar char="•"/>
              <a:defRPr sz="1176"/>
            </a:lvl1pPr>
            <a:lvl2pPr marL="914400" lvl="1" indent="-293941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1029"/>
              <a:buChar char="•"/>
              <a:defRPr sz="1029"/>
            </a:lvl2pPr>
            <a:lvl3pPr marL="1371600" lvl="2" indent="-284607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882"/>
              <a:buChar char="•"/>
              <a:defRPr sz="882"/>
            </a:lvl3pPr>
            <a:lvl4pPr marL="1828800" lvl="3" indent="-275272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735"/>
              <a:buChar char="•"/>
              <a:defRPr sz="735"/>
            </a:lvl4pPr>
            <a:lvl5pPr marL="2286000" lvl="4" indent="-275272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735"/>
              <a:buChar char="•"/>
              <a:defRPr sz="735"/>
            </a:lvl5pPr>
            <a:lvl6pPr marL="2743200" lvl="5" indent="-275272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735"/>
              <a:buChar char="•"/>
              <a:defRPr sz="735"/>
            </a:lvl6pPr>
            <a:lvl7pPr marL="3200400" lvl="6" indent="-275272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735"/>
              <a:buChar char="•"/>
              <a:defRPr sz="735"/>
            </a:lvl7pPr>
            <a:lvl8pPr marL="3657600" lvl="7" indent="-275272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735"/>
              <a:buChar char="•"/>
              <a:defRPr sz="735"/>
            </a:lvl8pPr>
            <a:lvl9pPr marL="4114800" lvl="8" indent="-275272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735"/>
              <a:buChar char="•"/>
              <a:defRPr sz="735"/>
            </a:lvl9pPr>
          </a:lstStyle>
          <a:p>
            <a:endParaRPr/>
          </a:p>
        </p:txBody>
      </p:sp>
      <p:sp>
        <p:nvSpPr>
          <p:cNvPr id="61" name="Google Shape;61;p137"/>
          <p:cNvSpPr txBox="1">
            <a:spLocks noGrp="1"/>
          </p:cNvSpPr>
          <p:nvPr>
            <p:ph type="body" idx="2"/>
          </p:nvPr>
        </p:nvSpPr>
        <p:spPr>
          <a:xfrm>
            <a:off x="1039238" y="755809"/>
            <a:ext cx="4866143" cy="1400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67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/>
            </a:lvl1pPr>
            <a:lvl2pPr marL="914400" lvl="1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14"/>
              <a:buNone/>
              <a:defRPr sz="514"/>
            </a:lvl2pPr>
            <a:lvl3pPr marL="1371600" lvl="2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441"/>
              <a:buNone/>
              <a:defRPr sz="441"/>
            </a:lvl3pPr>
            <a:lvl4pPr marL="1828800" lvl="3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367"/>
              <a:buNone/>
              <a:defRPr sz="367"/>
            </a:lvl4pPr>
            <a:lvl5pPr marL="2286000" lvl="4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367"/>
              <a:buNone/>
              <a:defRPr sz="367"/>
            </a:lvl5pPr>
            <a:lvl6pPr marL="2743200" lvl="5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367"/>
              <a:buNone/>
              <a:defRPr sz="367"/>
            </a:lvl6pPr>
            <a:lvl7pPr marL="3200400" lvl="6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367"/>
              <a:buNone/>
              <a:defRPr sz="367"/>
            </a:lvl7pPr>
            <a:lvl8pPr marL="3657600" lvl="7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367"/>
              <a:buNone/>
              <a:defRPr sz="367"/>
            </a:lvl8pPr>
            <a:lvl9pPr marL="4114800" lvl="8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367"/>
              <a:buNone/>
              <a:defRPr sz="367"/>
            </a:lvl9pPr>
          </a:lstStyle>
          <a:p>
            <a:endParaRPr/>
          </a:p>
        </p:txBody>
      </p:sp>
      <p:sp>
        <p:nvSpPr>
          <p:cNvPr id="62" name="Google Shape;62;p137"/>
          <p:cNvSpPr txBox="1">
            <a:spLocks noGrp="1"/>
          </p:cNvSpPr>
          <p:nvPr>
            <p:ph type="dt" idx="10"/>
          </p:nvPr>
        </p:nvSpPr>
        <p:spPr>
          <a:xfrm>
            <a:off x="1037273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7"/>
          <p:cNvSpPr txBox="1">
            <a:spLocks noGrp="1"/>
          </p:cNvSpPr>
          <p:nvPr>
            <p:ph type="ftr" idx="11"/>
          </p:nvPr>
        </p:nvSpPr>
        <p:spPr>
          <a:xfrm>
            <a:off x="4997768" y="2335076"/>
            <a:ext cx="5092065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7"/>
          <p:cNvSpPr txBox="1">
            <a:spLocks noGrp="1"/>
          </p:cNvSpPr>
          <p:nvPr>
            <p:ph type="sldNum" idx="12"/>
          </p:nvPr>
        </p:nvSpPr>
        <p:spPr>
          <a:xfrm>
            <a:off x="10655618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avec légende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8"/>
          <p:cNvSpPr txBox="1">
            <a:spLocks noGrp="1"/>
          </p:cNvSpPr>
          <p:nvPr>
            <p:ph type="title"/>
          </p:nvPr>
        </p:nvSpPr>
        <p:spPr>
          <a:xfrm>
            <a:off x="1039238" y="167958"/>
            <a:ext cx="4866143" cy="587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76"/>
              <a:buFont typeface="Calibri"/>
              <a:buNone/>
              <a:defRPr sz="1176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8"/>
          <p:cNvSpPr>
            <a:spLocks noGrp="1"/>
          </p:cNvSpPr>
          <p:nvPr>
            <p:ph type="pic" idx="2"/>
          </p:nvPr>
        </p:nvSpPr>
        <p:spPr>
          <a:xfrm>
            <a:off x="6414195" y="362742"/>
            <a:ext cx="7638098" cy="1790381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38"/>
          <p:cNvSpPr txBox="1">
            <a:spLocks noGrp="1"/>
          </p:cNvSpPr>
          <p:nvPr>
            <p:ph type="body" idx="1"/>
          </p:nvPr>
        </p:nvSpPr>
        <p:spPr>
          <a:xfrm>
            <a:off x="1039238" y="755809"/>
            <a:ext cx="4866143" cy="1400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67"/>
              </a:spcBef>
              <a:spcAft>
                <a:spcPts val="0"/>
              </a:spcAft>
              <a:buClr>
                <a:schemeClr val="dk1"/>
              </a:buClr>
              <a:buSzPts val="588"/>
              <a:buNone/>
              <a:defRPr sz="588"/>
            </a:lvl1pPr>
            <a:lvl2pPr marL="914400" lvl="1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514"/>
              <a:buNone/>
              <a:defRPr sz="514"/>
            </a:lvl2pPr>
            <a:lvl3pPr marL="1371600" lvl="2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441"/>
              <a:buNone/>
              <a:defRPr sz="441"/>
            </a:lvl3pPr>
            <a:lvl4pPr marL="1828800" lvl="3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367"/>
              <a:buNone/>
              <a:defRPr sz="367"/>
            </a:lvl4pPr>
            <a:lvl5pPr marL="2286000" lvl="4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367"/>
              <a:buNone/>
              <a:defRPr sz="367"/>
            </a:lvl5pPr>
            <a:lvl6pPr marL="2743200" lvl="5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367"/>
              <a:buNone/>
              <a:defRPr sz="367"/>
            </a:lvl6pPr>
            <a:lvl7pPr marL="3200400" lvl="6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367"/>
              <a:buNone/>
              <a:defRPr sz="367"/>
            </a:lvl7pPr>
            <a:lvl8pPr marL="3657600" lvl="7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367"/>
              <a:buNone/>
              <a:defRPr sz="367"/>
            </a:lvl8pPr>
            <a:lvl9pPr marL="4114800" lvl="8" indent="-228600" algn="l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367"/>
              <a:buNone/>
              <a:defRPr sz="367"/>
            </a:lvl9pPr>
          </a:lstStyle>
          <a:p>
            <a:endParaRPr/>
          </a:p>
        </p:txBody>
      </p:sp>
      <p:sp>
        <p:nvSpPr>
          <p:cNvPr id="69" name="Google Shape;69;p138"/>
          <p:cNvSpPr txBox="1">
            <a:spLocks noGrp="1"/>
          </p:cNvSpPr>
          <p:nvPr>
            <p:ph type="dt" idx="10"/>
          </p:nvPr>
        </p:nvSpPr>
        <p:spPr>
          <a:xfrm>
            <a:off x="1037273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8"/>
          <p:cNvSpPr txBox="1">
            <a:spLocks noGrp="1"/>
          </p:cNvSpPr>
          <p:nvPr>
            <p:ph type="ftr" idx="11"/>
          </p:nvPr>
        </p:nvSpPr>
        <p:spPr>
          <a:xfrm>
            <a:off x="4997768" y="2335076"/>
            <a:ext cx="5092065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38"/>
          <p:cNvSpPr txBox="1">
            <a:spLocks noGrp="1"/>
          </p:cNvSpPr>
          <p:nvPr>
            <p:ph type="sldNum" idx="12"/>
          </p:nvPr>
        </p:nvSpPr>
        <p:spPr>
          <a:xfrm>
            <a:off x="10655618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9"/>
          <p:cNvSpPr txBox="1">
            <a:spLocks noGrp="1"/>
          </p:cNvSpPr>
          <p:nvPr>
            <p:ph type="title"/>
          </p:nvPr>
        </p:nvSpPr>
        <p:spPr>
          <a:xfrm>
            <a:off x="1037273" y="134133"/>
            <a:ext cx="13013055" cy="48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17"/>
              <a:buFont typeface="Calibri"/>
              <a:buNone/>
              <a:defRPr sz="161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29"/>
          <p:cNvSpPr txBox="1">
            <a:spLocks noGrp="1"/>
          </p:cNvSpPr>
          <p:nvPr>
            <p:ph type="body" idx="1"/>
          </p:nvPr>
        </p:nvSpPr>
        <p:spPr>
          <a:xfrm>
            <a:off x="1037273" y="670664"/>
            <a:ext cx="13013055" cy="1598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93941" algn="l" rtl="0">
              <a:lnSpc>
                <a:spcPct val="90000"/>
              </a:lnSpc>
              <a:spcBef>
                <a:spcPts val="367"/>
              </a:spcBef>
              <a:spcAft>
                <a:spcPts val="0"/>
              </a:spcAft>
              <a:buClr>
                <a:schemeClr val="dk1"/>
              </a:buClr>
              <a:buSzPts val="1029"/>
              <a:buFont typeface="Arial"/>
              <a:buChar char="•"/>
              <a:defRPr sz="102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84607" algn="l" rtl="0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882"/>
              <a:buFont typeface="Arial"/>
              <a:buChar char="•"/>
              <a:defRPr sz="88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75272" algn="l" rtl="0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735"/>
              <a:buFont typeface="Arial"/>
              <a:buChar char="•"/>
              <a:defRPr sz="73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0573" algn="l" rtl="0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661"/>
              <a:buFont typeface="Arial"/>
              <a:buChar char="•"/>
              <a:defRPr sz="6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0573" algn="l" rtl="0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661"/>
              <a:buFont typeface="Arial"/>
              <a:buChar char="•"/>
              <a:defRPr sz="6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70573" algn="l" rtl="0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661"/>
              <a:buFont typeface="Arial"/>
              <a:buChar char="•"/>
              <a:defRPr sz="6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70573" algn="l" rtl="0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661"/>
              <a:buFont typeface="Arial"/>
              <a:buChar char="•"/>
              <a:defRPr sz="6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70573" algn="l" rtl="0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661"/>
              <a:buFont typeface="Arial"/>
              <a:buChar char="•"/>
              <a:defRPr sz="6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70573" algn="l" rtl="0">
              <a:lnSpc>
                <a:spcPct val="90000"/>
              </a:lnSpc>
              <a:spcBef>
                <a:spcPts val="184"/>
              </a:spcBef>
              <a:spcAft>
                <a:spcPts val="0"/>
              </a:spcAft>
              <a:buClr>
                <a:schemeClr val="dk1"/>
              </a:buClr>
              <a:buSzPts val="661"/>
              <a:buFont typeface="Arial"/>
              <a:buChar char="•"/>
              <a:defRPr sz="66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29"/>
          <p:cNvSpPr txBox="1">
            <a:spLocks noGrp="1"/>
          </p:cNvSpPr>
          <p:nvPr>
            <p:ph type="dt" idx="10"/>
          </p:nvPr>
        </p:nvSpPr>
        <p:spPr>
          <a:xfrm>
            <a:off x="1037273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29"/>
          <p:cNvSpPr txBox="1">
            <a:spLocks noGrp="1"/>
          </p:cNvSpPr>
          <p:nvPr>
            <p:ph type="ftr" idx="11"/>
          </p:nvPr>
        </p:nvSpPr>
        <p:spPr>
          <a:xfrm>
            <a:off x="4997768" y="2335076"/>
            <a:ext cx="5092065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29"/>
          <p:cNvSpPr txBox="1">
            <a:spLocks noGrp="1"/>
          </p:cNvSpPr>
          <p:nvPr>
            <p:ph type="sldNum" idx="12"/>
          </p:nvPr>
        </p:nvSpPr>
        <p:spPr>
          <a:xfrm>
            <a:off x="10655618" y="2335076"/>
            <a:ext cx="3394710" cy="134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44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44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44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44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44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44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44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44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44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217505" y="-106952"/>
            <a:ext cx="2582229" cy="258222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90" name="Google Shape;90;p1"/>
          <p:cNvSpPr txBox="1"/>
          <p:nvPr/>
        </p:nvSpPr>
        <p:spPr>
          <a:xfrm>
            <a:off x="236419" y="-116174"/>
            <a:ext cx="14272200" cy="2600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3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Correcti</a:t>
            </a:r>
            <a:r>
              <a:rPr lang="fr-FR" sz="16300" b="1" dirty="0">
                <a:solidFill>
                  <a:schemeClr val="lt1"/>
                </a:solidFill>
              </a:rPr>
              <a:t>o</a:t>
            </a:r>
            <a:r>
              <a:rPr lang="fr-FR" sz="163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ns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630F"/>
        </a:soli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217505" y="-106952"/>
            <a:ext cx="2582229" cy="258222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08E1D48C-E341-457C-B379-544AAA39B28A}"/>
              </a:ext>
            </a:extLst>
          </p:cNvPr>
          <p:cNvSpPr txBox="1"/>
          <p:nvPr/>
        </p:nvSpPr>
        <p:spPr>
          <a:xfrm>
            <a:off x="236419" y="-116174"/>
            <a:ext cx="14272200" cy="2600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3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Correcti</a:t>
            </a:r>
            <a:r>
              <a:rPr lang="fr-FR" sz="16300" b="1" dirty="0">
                <a:solidFill>
                  <a:schemeClr val="lt1"/>
                </a:solidFill>
              </a:rPr>
              <a:t>o</a:t>
            </a:r>
            <a:r>
              <a:rPr lang="fr-FR" sz="163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ns</a:t>
            </a:r>
            <a:endParaRPr dirty="0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CC"/>
        </a:solidFill>
        <a:effectLst/>
      </p:bgPr>
    </p:bg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3" name="Google Shape;683;p10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09680">
            <a:off x="12915807" y="181831"/>
            <a:ext cx="2659383" cy="265938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684" name="Google Shape;684;p100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PP 6</a:t>
            </a:r>
            <a:r>
              <a:rPr lang="fr-FR" sz="199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CC"/>
        </a:solidFill>
        <a:effectLst/>
      </p:bgPr>
    </p:bg>
    <p:spTree>
      <p:nvGrpSpPr>
        <p:cNvPr id="1" name="Shape 6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Google Shape;689;p101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PP 5</a:t>
            </a:r>
            <a:r>
              <a:rPr lang="fr-FR" sz="199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id="690" name="Google Shape;690;p1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09680">
            <a:off x="12915807" y="181831"/>
            <a:ext cx="2659383" cy="265938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CC"/>
        </a:solidFill>
        <a:effectLst/>
      </p:bgPr>
    </p:bg>
    <p:spTree>
      <p:nvGrpSpPr>
        <p:cNvPr id="1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p102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PP 4</a:t>
            </a:r>
            <a:r>
              <a:rPr lang="fr-FR" sz="199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id="696" name="Google Shape;696;p10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09680">
            <a:off x="12915807" y="181831"/>
            <a:ext cx="2659383" cy="265938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CC"/>
        </a:solidFill>
        <a:effectLst/>
      </p:bgPr>
    </p:bg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103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PP 3</a:t>
            </a:r>
            <a:r>
              <a:rPr lang="fr-FR" sz="199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id="702" name="Google Shape;702;p10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09680">
            <a:off x="12915807" y="181831"/>
            <a:ext cx="2659383" cy="265938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Google Shape;707;p104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PDC</a:t>
            </a:r>
            <a:endParaRPr sz="199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08" name="Google Shape;708;p10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70757">
            <a:off x="12478916" y="-38974"/>
            <a:ext cx="2716529" cy="271652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05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RRUPN</a:t>
            </a:r>
            <a:endParaRPr sz="199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14" name="Google Shape;714;p10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9" name="Google Shape;719;p10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480848">
            <a:off x="12862118" y="-26496"/>
            <a:ext cx="2572352" cy="257235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720" name="Google Shape;720;p106"/>
          <p:cNvSpPr txBox="1"/>
          <p:nvPr/>
        </p:nvSpPr>
        <p:spPr>
          <a:xfrm>
            <a:off x="417444" y="-2"/>
            <a:ext cx="12967250" cy="24006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5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Séjour scolaire</a:t>
            </a:r>
            <a:endParaRPr sz="150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5" name="Google Shape;725;p10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132479" y="72768"/>
            <a:ext cx="2587111" cy="258711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726" name="Google Shape;726;p107"/>
          <p:cNvSpPr txBox="1"/>
          <p:nvPr/>
        </p:nvSpPr>
        <p:spPr>
          <a:xfrm>
            <a:off x="7167453" y="766179"/>
            <a:ext cx="6056941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école-collège</a:t>
            </a:r>
            <a:endParaRPr sz="7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7" name="Google Shape;727;p107"/>
          <p:cNvSpPr txBox="1"/>
          <p:nvPr/>
        </p:nvSpPr>
        <p:spPr>
          <a:xfrm>
            <a:off x="352752" y="290205"/>
            <a:ext cx="7191048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LIAISON</a:t>
            </a:r>
            <a:endParaRPr sz="120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FF"/>
        </a:solidFill>
        <a:effectLst/>
      </p:bgPr>
    </p:bg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108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PDC</a:t>
            </a:r>
            <a:endParaRPr sz="199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33" name="Google Shape;733;p10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70757">
            <a:off x="12478916" y="-38974"/>
            <a:ext cx="2716529" cy="271652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FF"/>
        </a:solidFill>
        <a:effectLst/>
      </p:bgPr>
    </p:bg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109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RRUPN</a:t>
            </a:r>
            <a:endParaRPr sz="199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39" name="Google Shape;739;p10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630F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401781">
            <a:off x="12378393" y="-395472"/>
            <a:ext cx="3163957" cy="31639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50" name="Google Shape;150;p11"/>
          <p:cNvSpPr txBox="1"/>
          <p:nvPr/>
        </p:nvSpPr>
        <p:spPr>
          <a:xfrm>
            <a:off x="265044" y="-390848"/>
            <a:ext cx="12668567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Bulletins</a:t>
            </a:r>
            <a:endParaRPr/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FF"/>
        </a:solidFill>
        <a:effectLst/>
      </p:bgPr>
    </p:bg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4" name="Google Shape;744;p1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480848">
            <a:off x="12862118" y="-26496"/>
            <a:ext cx="2572352" cy="257235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745" name="Google Shape;745;p110"/>
          <p:cNvSpPr txBox="1"/>
          <p:nvPr/>
        </p:nvSpPr>
        <p:spPr>
          <a:xfrm>
            <a:off x="417444" y="-2"/>
            <a:ext cx="12967250" cy="24006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5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Séjour scolaire</a:t>
            </a:r>
            <a:endParaRPr sz="150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CCFF"/>
        </a:solidFill>
        <a:effectLst/>
      </p:bgPr>
    </p:bg>
    <p:spTree>
      <p:nvGrpSpPr>
        <p:cNvPr id="1" name="Shape 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0" name="Google Shape;750;p1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132479" y="72768"/>
            <a:ext cx="2587111" cy="258711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5" name="Google Shape;726;p107">
            <a:extLst>
              <a:ext uri="{FF2B5EF4-FFF2-40B4-BE49-F238E27FC236}">
                <a16:creationId xmlns:a16="http://schemas.microsoft.com/office/drawing/2014/main" id="{F851864B-2FEF-40B9-BD41-7181607F7B4D}"/>
              </a:ext>
            </a:extLst>
          </p:cNvPr>
          <p:cNvSpPr txBox="1"/>
          <p:nvPr/>
        </p:nvSpPr>
        <p:spPr>
          <a:xfrm>
            <a:off x="7167453" y="766179"/>
            <a:ext cx="6056941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école-collège</a:t>
            </a:r>
            <a:endParaRPr sz="7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727;p107">
            <a:extLst>
              <a:ext uri="{FF2B5EF4-FFF2-40B4-BE49-F238E27FC236}">
                <a16:creationId xmlns:a16="http://schemas.microsoft.com/office/drawing/2014/main" id="{8256DB0E-797D-4087-A398-FBAC99A9D522}"/>
              </a:ext>
            </a:extLst>
          </p:cNvPr>
          <p:cNvSpPr txBox="1"/>
          <p:nvPr/>
        </p:nvSpPr>
        <p:spPr>
          <a:xfrm>
            <a:off x="352752" y="290205"/>
            <a:ext cx="7191048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LIAISON</a:t>
            </a:r>
            <a:endParaRPr sz="120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99"/>
        </a:solidFill>
        <a:effectLst/>
      </p:bgPr>
    </p:bg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112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PDC</a:t>
            </a:r>
            <a:endParaRPr sz="199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58" name="Google Shape;758;p1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70757">
            <a:off x="12478916" y="-38974"/>
            <a:ext cx="2716529" cy="271652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99"/>
        </a:solidFill>
        <a:effectLst/>
      </p:bgPr>
    </p:bg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113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RRUPN</a:t>
            </a:r>
            <a:endParaRPr sz="199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64" name="Google Shape;764;p1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99"/>
        </a:solidFill>
        <a:effectLst/>
      </p:bgPr>
    </p:bg>
    <p:spTree>
      <p:nvGrpSpPr>
        <p:cNvPr id="1" name="Shape 7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9" name="Google Shape;769;p1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480848">
            <a:off x="12862118" y="-26496"/>
            <a:ext cx="2572352" cy="257235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770" name="Google Shape;770;p114"/>
          <p:cNvSpPr txBox="1"/>
          <p:nvPr/>
        </p:nvSpPr>
        <p:spPr>
          <a:xfrm>
            <a:off x="417444" y="-2"/>
            <a:ext cx="12967250" cy="24006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5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Séjour scolaire</a:t>
            </a:r>
            <a:endParaRPr sz="150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99"/>
        </a:solidFill>
        <a:effectLst/>
      </p:bgPr>
    </p:bg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5" name="Google Shape;775;p1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132479" y="72768"/>
            <a:ext cx="2587111" cy="258711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5" name="Google Shape;726;p107">
            <a:extLst>
              <a:ext uri="{FF2B5EF4-FFF2-40B4-BE49-F238E27FC236}">
                <a16:creationId xmlns:a16="http://schemas.microsoft.com/office/drawing/2014/main" id="{24633748-93A4-4406-ADCE-69F762B6AAA3}"/>
              </a:ext>
            </a:extLst>
          </p:cNvPr>
          <p:cNvSpPr txBox="1"/>
          <p:nvPr/>
        </p:nvSpPr>
        <p:spPr>
          <a:xfrm>
            <a:off x="7167453" y="766179"/>
            <a:ext cx="6056941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école-collège</a:t>
            </a:r>
            <a:endParaRPr sz="7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727;p107">
            <a:extLst>
              <a:ext uri="{FF2B5EF4-FFF2-40B4-BE49-F238E27FC236}">
                <a16:creationId xmlns:a16="http://schemas.microsoft.com/office/drawing/2014/main" id="{4B3D58F6-BB5D-484D-A701-589A1DF55EF3}"/>
              </a:ext>
            </a:extLst>
          </p:cNvPr>
          <p:cNvSpPr txBox="1"/>
          <p:nvPr/>
        </p:nvSpPr>
        <p:spPr>
          <a:xfrm>
            <a:off x="352752" y="290205"/>
            <a:ext cx="7191048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LIAISON</a:t>
            </a:r>
            <a:endParaRPr sz="120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00"/>
        </a:solidFill>
        <a:effectLst/>
      </p:bgPr>
    </p:bg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116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PDC</a:t>
            </a:r>
            <a:endParaRPr sz="199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83" name="Google Shape;783;p1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70757">
            <a:off x="12478916" y="-38974"/>
            <a:ext cx="2716529" cy="271652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00"/>
        </a:solidFill>
        <a:effectLst/>
      </p:bgPr>
    </p:bg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117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RRUPN</a:t>
            </a:r>
            <a:endParaRPr sz="199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89" name="Google Shape;789;p1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00"/>
        </a:solidFill>
        <a:effectLst/>
      </p:bgPr>
    </p:bg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4" name="Google Shape;794;p1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480848">
            <a:off x="12862118" y="-26496"/>
            <a:ext cx="2572352" cy="257235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795" name="Google Shape;795;p118"/>
          <p:cNvSpPr txBox="1"/>
          <p:nvPr/>
        </p:nvSpPr>
        <p:spPr>
          <a:xfrm>
            <a:off x="417444" y="-2"/>
            <a:ext cx="12967250" cy="24006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5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Séjour scolaire</a:t>
            </a:r>
            <a:endParaRPr sz="150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CC00"/>
        </a:solidFill>
        <a:effectLst/>
      </p:bgPr>
    </p:bg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0" name="Google Shape;800;p1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132479" y="72768"/>
            <a:ext cx="2587111" cy="258711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5" name="Google Shape;726;p107">
            <a:extLst>
              <a:ext uri="{FF2B5EF4-FFF2-40B4-BE49-F238E27FC236}">
                <a16:creationId xmlns:a16="http://schemas.microsoft.com/office/drawing/2014/main" id="{439B94DD-94B9-4999-9F0D-5E806D8CA211}"/>
              </a:ext>
            </a:extLst>
          </p:cNvPr>
          <p:cNvSpPr txBox="1"/>
          <p:nvPr/>
        </p:nvSpPr>
        <p:spPr>
          <a:xfrm>
            <a:off x="7167453" y="766179"/>
            <a:ext cx="6056941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école-collège</a:t>
            </a:r>
            <a:endParaRPr sz="7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727;p107">
            <a:extLst>
              <a:ext uri="{FF2B5EF4-FFF2-40B4-BE49-F238E27FC236}">
                <a16:creationId xmlns:a16="http://schemas.microsoft.com/office/drawing/2014/main" id="{3A9ED3BD-ADC6-4740-A062-203E4C3CF87F}"/>
              </a:ext>
            </a:extLst>
          </p:cNvPr>
          <p:cNvSpPr txBox="1"/>
          <p:nvPr/>
        </p:nvSpPr>
        <p:spPr>
          <a:xfrm>
            <a:off x="352752" y="290205"/>
            <a:ext cx="7191048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LIAISON</a:t>
            </a:r>
            <a:endParaRPr sz="120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630F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56" name="Google Shape;156;p12"/>
          <p:cNvSpPr txBox="1"/>
          <p:nvPr/>
        </p:nvSpPr>
        <p:spPr>
          <a:xfrm>
            <a:off x="278297" y="-483610"/>
            <a:ext cx="12668567" cy="2985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Inspection</a:t>
            </a:r>
            <a:endParaRPr/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Shape 8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Google Shape;807;p120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PDC</a:t>
            </a:r>
            <a:endParaRPr sz="199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08" name="Google Shape;808;p1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70757">
            <a:off x="12478916" y="-38974"/>
            <a:ext cx="2716529" cy="271652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121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RRUPN</a:t>
            </a:r>
            <a:endParaRPr sz="199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14" name="Google Shape;814;p1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" name="Google Shape;819;p1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480848">
            <a:off x="12862118" y="-26496"/>
            <a:ext cx="2572352" cy="2572352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820" name="Google Shape;820;p122"/>
          <p:cNvSpPr txBox="1"/>
          <p:nvPr/>
        </p:nvSpPr>
        <p:spPr>
          <a:xfrm>
            <a:off x="417444" y="-2"/>
            <a:ext cx="12967250" cy="24006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5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Séjour scolaire</a:t>
            </a:r>
            <a:endParaRPr sz="150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FF"/>
        </a:solidFill>
        <a:effectLst/>
      </p:bgPr>
    </p:bg>
    <p:spTree>
      <p:nvGrpSpPr>
        <p:cNvPr id="1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5" name="Google Shape;825;p1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132479" y="72768"/>
            <a:ext cx="2587111" cy="2587111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5" name="Google Shape;726;p107">
            <a:extLst>
              <a:ext uri="{FF2B5EF4-FFF2-40B4-BE49-F238E27FC236}">
                <a16:creationId xmlns:a16="http://schemas.microsoft.com/office/drawing/2014/main" id="{EEF5719C-1895-4DFD-A7DE-C7957C737AAD}"/>
              </a:ext>
            </a:extLst>
          </p:cNvPr>
          <p:cNvSpPr txBox="1"/>
          <p:nvPr/>
        </p:nvSpPr>
        <p:spPr>
          <a:xfrm>
            <a:off x="7167453" y="766179"/>
            <a:ext cx="6056941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7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école-collège</a:t>
            </a:r>
            <a:endParaRPr sz="7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727;p107">
            <a:extLst>
              <a:ext uri="{FF2B5EF4-FFF2-40B4-BE49-F238E27FC236}">
                <a16:creationId xmlns:a16="http://schemas.microsoft.com/office/drawing/2014/main" id="{6BA3A1D8-1D1E-4CAE-B07E-F7241DA4B3D6}"/>
              </a:ext>
            </a:extLst>
          </p:cNvPr>
          <p:cNvSpPr txBox="1"/>
          <p:nvPr/>
        </p:nvSpPr>
        <p:spPr>
          <a:xfrm>
            <a:off x="352752" y="290205"/>
            <a:ext cx="7191048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20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LIAISON</a:t>
            </a:r>
            <a:endParaRPr sz="120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2" name="Google Shape;832;p1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829128" y="-79915"/>
            <a:ext cx="2949760" cy="294976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833" name="Google Shape;833;p124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IDEAS</a:t>
            </a:r>
            <a:endParaRPr sz="199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125"/>
          <p:cNvSpPr txBox="1"/>
          <p:nvPr/>
        </p:nvSpPr>
        <p:spPr>
          <a:xfrm>
            <a:off x="377687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Do </a:t>
            </a:r>
            <a:r>
              <a:rPr lang="fr-FR" sz="16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[prio]</a:t>
            </a:r>
            <a:endParaRPr sz="199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39" name="Google Shape;839;p1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345547" y="284863"/>
            <a:ext cx="2591018" cy="25910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4" name="Google Shape;844;p1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345547" y="284863"/>
            <a:ext cx="2591018" cy="25910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845" name="Google Shape;845;p126"/>
          <p:cNvSpPr txBox="1"/>
          <p:nvPr/>
        </p:nvSpPr>
        <p:spPr>
          <a:xfrm>
            <a:off x="377687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Do </a:t>
            </a:r>
            <a:r>
              <a:rPr lang="fr-FR" sz="13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[today]</a:t>
            </a:r>
            <a:endParaRPr sz="199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" name="Google Shape;850;p127"/>
          <p:cNvSpPr txBox="1"/>
          <p:nvPr/>
        </p:nvSpPr>
        <p:spPr>
          <a:xfrm>
            <a:off x="377687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Do </a:t>
            </a:r>
            <a:r>
              <a:rPr lang="fr-FR" sz="13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[week]</a:t>
            </a:r>
            <a:endParaRPr sz="199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1" name="Google Shape;851;p1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414403" y="284860"/>
            <a:ext cx="2591018" cy="25910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Google Shape;856;p128"/>
          <p:cNvSpPr txBox="1"/>
          <p:nvPr/>
        </p:nvSpPr>
        <p:spPr>
          <a:xfrm>
            <a:off x="377687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Do </a:t>
            </a:r>
            <a:r>
              <a:rPr lang="fr-FR" sz="115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[one day]</a:t>
            </a:r>
            <a:endParaRPr sz="19900" b="1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7" name="Google Shape;857;p1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414403" y="284860"/>
            <a:ext cx="2591018" cy="259101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99"/>
        </a:solidFill>
        <a:effectLst/>
      </p:bgPr>
    </p:bg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217505" y="-106952"/>
            <a:ext cx="2582229" cy="258222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E2849489-359F-42AC-B0E3-A0FBD76F6FFB}"/>
              </a:ext>
            </a:extLst>
          </p:cNvPr>
          <p:cNvSpPr txBox="1"/>
          <p:nvPr/>
        </p:nvSpPr>
        <p:spPr>
          <a:xfrm>
            <a:off x="236419" y="-116174"/>
            <a:ext cx="14272200" cy="2600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3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Correcti</a:t>
            </a:r>
            <a:r>
              <a:rPr lang="fr-FR" sz="16300" b="1" dirty="0">
                <a:solidFill>
                  <a:schemeClr val="lt1"/>
                </a:solidFill>
              </a:rPr>
              <a:t>o</a:t>
            </a:r>
            <a:r>
              <a:rPr lang="fr-FR" sz="163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ns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99"/>
        </a:solidFill>
        <a:effectLst/>
      </p:bgPr>
    </p:bg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Google Shape;167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401781">
            <a:off x="12378393" y="-395472"/>
            <a:ext cx="3163957" cy="31639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68" name="Google Shape;168;p14"/>
          <p:cNvSpPr txBox="1"/>
          <p:nvPr/>
        </p:nvSpPr>
        <p:spPr>
          <a:xfrm>
            <a:off x="265044" y="-390848"/>
            <a:ext cx="12668567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Bulletins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99"/>
        </a:solid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74" name="Google Shape;174;p15"/>
          <p:cNvSpPr txBox="1"/>
          <p:nvPr/>
        </p:nvSpPr>
        <p:spPr>
          <a:xfrm>
            <a:off x="278297" y="-483610"/>
            <a:ext cx="12668567" cy="2985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Inspection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6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0" name="Google Shape;180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7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6" name="Google Shape;186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8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2" name="Google Shape;192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9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8" name="Google Shape;198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401781">
            <a:off x="12378393" y="-395472"/>
            <a:ext cx="3163957" cy="31639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96" name="Google Shape;96;p2"/>
          <p:cNvSpPr txBox="1"/>
          <p:nvPr/>
        </p:nvSpPr>
        <p:spPr>
          <a:xfrm>
            <a:off x="265044" y="-390848"/>
            <a:ext cx="12668567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Bulletins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D172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0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4" name="Google Shape;204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D172"/>
        </a:solidFill>
        <a:effectLst/>
      </p:bgPr>
    </p:bg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1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0" name="Google Shape;21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D172"/>
        </a:solidFill>
        <a:effectLst/>
      </p:bgPr>
    </p:bg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2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6" name="Google Shape;216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D172"/>
        </a:solidFill>
        <a:effectLst/>
      </p:bgPr>
    </p:bg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3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2" name="Google Shape;2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D0DD"/>
        </a:solidFill>
        <a:effectLst/>
      </p:bgPr>
    </p:bg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4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8" name="Google Shape;22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D0DD"/>
        </a:solidFill>
        <a:effectLst/>
      </p:bgPr>
    </p:bg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5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4" name="Google Shape;234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D0DD"/>
        </a:solidFill>
        <a:effectLst/>
      </p:bgPr>
    </p:bg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6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0" name="Google Shape;240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D0DD"/>
        </a:solid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7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6" name="Google Shape;246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4343"/>
        </a:solidFill>
        <a:effectLst/>
      </p:bgPr>
    </p:bg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8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2" name="Google Shape;252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4343"/>
        </a:solidFill>
        <a:effectLst/>
      </p:bgPr>
    </p:bg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9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8" name="Google Shape;258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02" name="Google Shape;102;p3"/>
          <p:cNvSpPr txBox="1"/>
          <p:nvPr/>
        </p:nvSpPr>
        <p:spPr>
          <a:xfrm>
            <a:off x="278297" y="-483610"/>
            <a:ext cx="12668567" cy="2985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Inspection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4343"/>
        </a:solidFill>
        <a:effectLst/>
      </p:bgPr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0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4" name="Google Shape;264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4343"/>
        </a:solidFill>
        <a:effectLst/>
      </p:bgPr>
    </p:bg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1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0" name="Google Shape;270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F430"/>
        </a:solidFill>
        <a:effectLst/>
      </p:bgPr>
    </p:bg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2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6" name="Google Shape;276;p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F430"/>
        </a:solidFill>
        <a:effectLst/>
      </p:bgPr>
    </p:bg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3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2" name="Google Shape;282;p3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F430"/>
        </a:solidFill>
        <a:effectLst/>
      </p:bgPr>
    </p:bg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4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8" name="Google Shape;288;p3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F430"/>
        </a:solidFill>
        <a:effectLst/>
      </p:bgPr>
    </p:bg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35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EURO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4" name="Google Shape;294;p3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36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SEGPA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0" name="Google Shape;300;p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7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SEGPA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6" name="Google Shape;306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38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SEGPA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2" name="Google Shape;312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39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SEGPA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8" name="Google Shape;318;p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217505" y="-106952"/>
            <a:ext cx="2582229" cy="258222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F56A880C-3B39-42FE-84FF-DC6C26AAA6A4}"/>
              </a:ext>
            </a:extLst>
          </p:cNvPr>
          <p:cNvSpPr txBox="1"/>
          <p:nvPr/>
        </p:nvSpPr>
        <p:spPr>
          <a:xfrm>
            <a:off x="236419" y="-116174"/>
            <a:ext cx="14272200" cy="2600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3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Correcti</a:t>
            </a:r>
            <a:r>
              <a:rPr lang="fr-FR" sz="16300" b="1" dirty="0">
                <a:solidFill>
                  <a:schemeClr val="lt1"/>
                </a:solidFill>
              </a:rPr>
              <a:t>o</a:t>
            </a:r>
            <a:r>
              <a:rPr lang="fr-FR" sz="163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ns</a:t>
            </a:r>
            <a:endParaRPr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0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SEGPA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4" name="Google Shape;324;p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1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SEGPA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0" name="Google Shape;330;p4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42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SEGPA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6" name="Google Shape;336;p4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43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SEGPA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2" name="Google Shape;342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630F"/>
        </a:solidFill>
        <a:effectLst/>
      </p:bgPr>
    </p:bg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44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SEGPA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48" name="Google Shape;348;p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630F"/>
        </a:solidFill>
        <a:effectLst/>
      </p:bgPr>
    </p:bg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45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SEGPA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4" name="Google Shape;354;p4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630F"/>
        </a:solidFill>
        <a:effectLst/>
      </p:bgPr>
    </p:bg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46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SEGPA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60" name="Google Shape;360;p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630F"/>
        </a:solidFill>
        <a:effectLst/>
      </p:bgPr>
    </p:bg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47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SEGPA</a:t>
            </a:r>
            <a:endParaRPr sz="18000" b="1" baseline="30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66" name="Google Shape;366;p4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48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372" name="Google Shape;372;p4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49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378" name="Google Shape;378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401781">
            <a:off x="12378393" y="-395472"/>
            <a:ext cx="3163957" cy="31639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14" name="Google Shape;114;p5"/>
          <p:cNvSpPr txBox="1"/>
          <p:nvPr/>
        </p:nvSpPr>
        <p:spPr>
          <a:xfrm>
            <a:off x="265044" y="-390848"/>
            <a:ext cx="12668567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Bulletins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50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384" name="Google Shape;384;p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51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390" name="Google Shape;390;p5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52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396" name="Google Shape;396;p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53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02" name="Google Shape;402;p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54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08" name="Google Shape;408;p5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55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14" name="Google Shape;414;p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63D"/>
        </a:solidFill>
        <a:effectLst/>
      </p:bgPr>
    </p:bg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56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20" name="Google Shape;420;p5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63D"/>
        </a:solidFill>
        <a:effectLst/>
      </p:bgPr>
    </p:bg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57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26" name="Google Shape;426;p5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63D"/>
        </a:solidFill>
        <a:effectLst/>
      </p:bgPr>
    </p:bg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58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32" name="Google Shape;432;p5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63D"/>
        </a:solidFill>
        <a:effectLst/>
      </p:bgPr>
    </p:bg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59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38" name="Google Shape;438;p5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20" name="Google Shape;120;p6"/>
          <p:cNvSpPr txBox="1"/>
          <p:nvPr/>
        </p:nvSpPr>
        <p:spPr>
          <a:xfrm>
            <a:off x="278297" y="-483610"/>
            <a:ext cx="12668567" cy="2985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Inspection</a:t>
            </a:r>
            <a:endParaRPr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60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44" name="Google Shape;444;p6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61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50" name="Google Shape;450;p6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62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56" name="Google Shape;456;p6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63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62" name="Google Shape;462;p6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64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68" name="Google Shape;468;p6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65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74" name="Google Shape;474;p6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66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80" name="Google Shape;480;p6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67"/>
          <p:cNvSpPr txBox="1"/>
          <p:nvPr/>
        </p:nvSpPr>
        <p:spPr>
          <a:xfrm>
            <a:off x="397566" y="-95613"/>
            <a:ext cx="12695580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86" name="Google Shape;486;p6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68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92" name="Google Shape;492;p6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69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498" name="Google Shape;498;p6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217505" y="-106952"/>
            <a:ext cx="2582229" cy="258222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4" name="Google Shape;90;p1">
            <a:extLst>
              <a:ext uri="{FF2B5EF4-FFF2-40B4-BE49-F238E27FC236}">
                <a16:creationId xmlns:a16="http://schemas.microsoft.com/office/drawing/2014/main" id="{6CE5D04B-4AF2-4AA8-B5BA-12F414C1AA19}"/>
              </a:ext>
            </a:extLst>
          </p:cNvPr>
          <p:cNvSpPr txBox="1"/>
          <p:nvPr/>
        </p:nvSpPr>
        <p:spPr>
          <a:xfrm>
            <a:off x="236419" y="-116174"/>
            <a:ext cx="14272200" cy="2600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3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Correcti</a:t>
            </a:r>
            <a:r>
              <a:rPr lang="fr-FR" sz="16300" b="1" dirty="0">
                <a:solidFill>
                  <a:schemeClr val="lt1"/>
                </a:solidFill>
              </a:rPr>
              <a:t>o</a:t>
            </a:r>
            <a:r>
              <a:rPr lang="fr-FR" sz="163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ns</a:t>
            </a:r>
            <a:endParaRPr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70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504" name="Google Shape;504;p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71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510" name="Google Shape;510;p7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72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516" name="Google Shape;516;p7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73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522" name="Google Shape;522;p7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74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528" name="Google Shape;528;p7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75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534" name="Google Shape;534;p7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63D"/>
        </a:solidFill>
        <a:effectLst/>
      </p:bgPr>
    </p:bg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76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540" name="Google Shape;540;p7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63D"/>
        </a:solidFill>
        <a:effectLst/>
      </p:bgPr>
    </p:bg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77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546" name="Google Shape;546;p7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63D"/>
        </a:solidFill>
        <a:effectLst/>
      </p:bgPr>
    </p:bg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p78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552" name="Google Shape;552;p7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63D"/>
        </a:solidFill>
        <a:effectLst/>
      </p:bgPr>
    </p:bg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79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558" name="Google Shape;558;p7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401781">
            <a:off x="12378393" y="-395472"/>
            <a:ext cx="3163957" cy="31639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32" name="Google Shape;132;p8"/>
          <p:cNvSpPr txBox="1"/>
          <p:nvPr/>
        </p:nvSpPr>
        <p:spPr>
          <a:xfrm>
            <a:off x="265044" y="-390848"/>
            <a:ext cx="12668567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Bulletins</a:t>
            </a:r>
            <a:endParaRPr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Shape 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Google Shape;563;p80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564" name="Google Shape;564;p8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81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570" name="Google Shape;570;p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82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576" name="Google Shape;576;p8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83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582" name="Google Shape;582;p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84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6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588" name="Google Shape;588;p8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" name="Google Shape;593;p85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5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594" name="Google Shape;594;p8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86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4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600" name="Google Shape;600;p8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87"/>
          <p:cNvSpPr txBox="1"/>
          <p:nvPr/>
        </p:nvSpPr>
        <p:spPr>
          <a:xfrm>
            <a:off x="397567" y="-95613"/>
            <a:ext cx="1266856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PRÉPA 3</a:t>
            </a:r>
            <a:r>
              <a:rPr lang="fr-FR" sz="180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/>
          </a:p>
        </p:txBody>
      </p:sp>
      <p:pic>
        <p:nvPicPr>
          <p:cNvPr id="606" name="Google Shape;606;p8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1" name="Google Shape;611;p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170375" y="243798"/>
            <a:ext cx="2217530" cy="221753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612" name="Google Shape;612;p88"/>
          <p:cNvSpPr txBox="1"/>
          <p:nvPr/>
        </p:nvSpPr>
        <p:spPr>
          <a:xfrm>
            <a:off x="265044" y="-63758"/>
            <a:ext cx="13146156" cy="2646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REMEMBER!</a:t>
            </a:r>
            <a:endParaRPr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7" name="Google Shape;617;p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170375" y="243798"/>
            <a:ext cx="2217530" cy="221753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618" name="Google Shape;618;p89"/>
          <p:cNvSpPr txBox="1"/>
          <p:nvPr/>
        </p:nvSpPr>
        <p:spPr>
          <a:xfrm>
            <a:off x="265044" y="-63758"/>
            <a:ext cx="13146156" cy="2646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REMEMBER!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902038" y="-32498"/>
            <a:ext cx="2584357" cy="258435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138" name="Google Shape;138;p9"/>
          <p:cNvSpPr txBox="1"/>
          <p:nvPr/>
        </p:nvSpPr>
        <p:spPr>
          <a:xfrm>
            <a:off x="278297" y="-483610"/>
            <a:ext cx="12668567" cy="2985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Inspection</a:t>
            </a:r>
            <a:endParaRPr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99"/>
        </a:solidFill>
        <a:effectLst/>
      </p:bgPr>
    </p:bg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3" name="Google Shape;623;p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170375" y="243798"/>
            <a:ext cx="2217530" cy="221753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624" name="Google Shape;624;p90"/>
          <p:cNvSpPr txBox="1"/>
          <p:nvPr/>
        </p:nvSpPr>
        <p:spPr>
          <a:xfrm>
            <a:off x="265044" y="-63758"/>
            <a:ext cx="13146156" cy="2646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REMEMBER!</a:t>
            </a:r>
            <a:endParaRPr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4343"/>
        </a:solidFill>
        <a:effectLst/>
      </p:bgPr>
    </p:bg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9" name="Google Shape;629;p9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170375" y="243798"/>
            <a:ext cx="2217530" cy="221753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630" name="Google Shape;630;p91"/>
          <p:cNvSpPr txBox="1"/>
          <p:nvPr/>
        </p:nvSpPr>
        <p:spPr>
          <a:xfrm>
            <a:off x="265044" y="-63758"/>
            <a:ext cx="13146156" cy="2646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REMEMBER!</a:t>
            </a:r>
            <a:endParaRPr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33"/>
        </a:solidFill>
        <a:effectLst/>
      </p:bgPr>
    </p:bg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5" name="Google Shape;635;p9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3170375" y="243798"/>
            <a:ext cx="2217530" cy="221753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636" name="Google Shape;636;p92"/>
          <p:cNvSpPr txBox="1"/>
          <p:nvPr/>
        </p:nvSpPr>
        <p:spPr>
          <a:xfrm>
            <a:off x="265044" y="-63758"/>
            <a:ext cx="13146156" cy="2646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REMEMBER!</a:t>
            </a:r>
            <a:endParaRPr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1" name="Google Shape;641;p9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032607" y="-252357"/>
            <a:ext cx="3127983" cy="312798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642" name="Google Shape;642;p93"/>
          <p:cNvSpPr txBox="1"/>
          <p:nvPr/>
        </p:nvSpPr>
        <p:spPr>
          <a:xfrm>
            <a:off x="390939" y="-11804"/>
            <a:ext cx="10290313" cy="2646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INSPÉ</a:t>
            </a:r>
            <a:endParaRPr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D0DD"/>
        </a:solidFill>
        <a:effectLst/>
      </p:bgPr>
    </p:bg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7" name="Google Shape;647;p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032607" y="-252357"/>
            <a:ext cx="3127983" cy="312798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648" name="Google Shape;648;p94"/>
          <p:cNvSpPr txBox="1"/>
          <p:nvPr/>
        </p:nvSpPr>
        <p:spPr>
          <a:xfrm>
            <a:off x="390939" y="-11804"/>
            <a:ext cx="10290313" cy="2646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INSPÉ</a:t>
            </a:r>
            <a:endParaRPr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99"/>
        </a:solidFill>
        <a:effectLst/>
      </p:bgPr>
    </p:bg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3" name="Google Shape;653;p9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876505">
            <a:off x="12032607" y="-252357"/>
            <a:ext cx="3127983" cy="312798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654" name="Google Shape;654;p95"/>
          <p:cNvSpPr txBox="1"/>
          <p:nvPr/>
        </p:nvSpPr>
        <p:spPr>
          <a:xfrm>
            <a:off x="390939" y="-11804"/>
            <a:ext cx="10290313" cy="2646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INSPÉ</a:t>
            </a:r>
            <a:endParaRPr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9" name="Google Shape;659;p9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09680">
            <a:off x="12915807" y="181831"/>
            <a:ext cx="2659383" cy="265938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660" name="Google Shape;660;p96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PP 6</a:t>
            </a:r>
            <a:r>
              <a:rPr lang="fr-FR" sz="199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97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PP 5</a:t>
            </a:r>
            <a:r>
              <a:rPr lang="fr-FR" sz="199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id="666" name="Google Shape;666;p9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09680">
            <a:off x="12915807" y="181831"/>
            <a:ext cx="2659383" cy="265938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98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PP 4</a:t>
            </a:r>
            <a:r>
              <a:rPr lang="fr-FR" sz="199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id="672" name="Google Shape;672;p9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09680">
            <a:off x="12915807" y="181831"/>
            <a:ext cx="2659383" cy="265938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p99"/>
          <p:cNvSpPr txBox="1"/>
          <p:nvPr/>
        </p:nvSpPr>
        <p:spPr>
          <a:xfrm>
            <a:off x="430696" y="-483611"/>
            <a:ext cx="12967250" cy="315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PP 3</a:t>
            </a:r>
            <a:r>
              <a:rPr lang="fr-FR" sz="19900" b="1" baseline="30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r>
              <a:rPr lang="fr-FR" sz="199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pic>
        <p:nvPicPr>
          <p:cNvPr id="678" name="Google Shape;678;p9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09680">
            <a:off x="12915807" y="181831"/>
            <a:ext cx="2659383" cy="2659383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Personnalisé</PresentationFormat>
  <Paragraphs>134</Paragraphs>
  <Slides>128</Slides>
  <Notes>128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128</vt:i4>
      </vt:variant>
    </vt:vector>
  </HeadingPairs>
  <TitlesOfParts>
    <vt:vector size="131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Knocking on Teachers' Door</dc:creator>
  <cp:lastModifiedBy>Claire Parmentier</cp:lastModifiedBy>
  <cp:revision>1</cp:revision>
  <dcterms:created xsi:type="dcterms:W3CDTF">2021-08-23T15:13:52Z</dcterms:created>
  <dcterms:modified xsi:type="dcterms:W3CDTF">2021-12-23T14:17:43Z</dcterms:modified>
</cp:coreProperties>
</file>