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Nunito"/>
      <p:regular r:id="rId22"/>
      <p:bold r:id="rId23"/>
      <p:italic r:id="rId24"/>
      <p:boldItalic r:id="rId25"/>
    </p:embeddedFont>
    <p:embeddedFont>
      <p:font typeface="Nunito ExtraBold"/>
      <p:bold r:id="rId26"/>
      <p:boldItalic r:id="rId27"/>
    </p:embeddedFont>
    <p:embeddedFont>
      <p:font typeface="Nunito Medium"/>
      <p:regular r:id="rId28"/>
      <p:bold r:id="rId29"/>
      <p:italic r:id="rId30"/>
      <p:boldItalic r:id="rId31"/>
    </p:embeddedFont>
    <p:embeddedFont>
      <p:font typeface="Josefi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Medium-boldItalic.fntdata"/><Relationship Id="rId30" Type="http://schemas.openxmlformats.org/officeDocument/2006/relationships/font" Target="fonts/NunitoMedium-italic.fntdata"/><Relationship Id="rId33" Type="http://schemas.openxmlformats.org/officeDocument/2006/relationships/font" Target="fonts/JosefinSans-bold.fntdata"/><Relationship Id="rId32" Type="http://schemas.openxmlformats.org/officeDocument/2006/relationships/font" Target="fonts/JosefinSans-regular.fntdata"/><Relationship Id="rId35" Type="http://schemas.openxmlformats.org/officeDocument/2006/relationships/font" Target="fonts/JosefinSans-boldItalic.fntdata"/><Relationship Id="rId34" Type="http://schemas.openxmlformats.org/officeDocument/2006/relationships/font" Target="fonts/JosefinSans-italic.fntdata"/><Relationship Id="rId20" Type="http://schemas.openxmlformats.org/officeDocument/2006/relationships/font" Target="fonts/AmaticSC-regular.fntdata"/><Relationship Id="rId22" Type="http://schemas.openxmlformats.org/officeDocument/2006/relationships/font" Target="fonts/Nunito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26" Type="http://schemas.openxmlformats.org/officeDocument/2006/relationships/font" Target="fonts/NunitoExtraBold-bold.fntdata"/><Relationship Id="rId25" Type="http://schemas.openxmlformats.org/officeDocument/2006/relationships/font" Target="fonts/Nunito-boldItalic.fntdata"/><Relationship Id="rId28" Type="http://schemas.openxmlformats.org/officeDocument/2006/relationships/font" Target="fonts/NunitoMedium-regular.fntdata"/><Relationship Id="rId27" Type="http://schemas.openxmlformats.org/officeDocument/2006/relationships/font" Target="fonts/NunitoExtraBold-boldItalic.fntdata"/><Relationship Id="rId29" Type="http://schemas.openxmlformats.org/officeDocument/2006/relationships/font" Target="fonts/NunitoMedium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45ad476184_0_1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145ad476184_0_1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144f9610d5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144f9610d5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f425ad7b71_0_1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f425ad7b71_0_1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45ad476184_0_1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45ad476184_0_1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45ad476184_0_1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45ad476184_0_1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145ad476184_0_1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145ad476184_0_1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45ad476184_0_1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45ad476184_0_1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5ad476184_0_1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5ad476184_0_1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45ad476184_0_1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45ad476184_0_1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45ad476184_0_1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45ad476184_0_1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44f9610d5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144f9610d5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33fb12b851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33fb12b851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45ad476184_0_1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145ad476184_0_1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45ad476184_0_1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45ad476184_0_1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45ad476184_0_1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45ad476184_0_1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ESSON - Blu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26825">
            <a:off x="371350" y="417813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" name="Google Shape;23;p2"/>
          <p:cNvSpPr txBox="1"/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24" name="Google Shape;24;p2"/>
          <p:cNvSpPr txBox="1"/>
          <p:nvPr>
            <p:ph idx="1" type="subTitle"/>
          </p:nvPr>
        </p:nvSpPr>
        <p:spPr>
          <a:xfrm>
            <a:off x="1279100" y="1794300"/>
            <a:ext cx="29313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4335800" y="1751350"/>
            <a:ext cx="3474000" cy="256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7" name="Google Shape;27;p2"/>
          <p:cNvSpPr txBox="1"/>
          <p:nvPr>
            <p:ph idx="3" type="body"/>
          </p:nvPr>
        </p:nvSpPr>
        <p:spPr>
          <a:xfrm>
            <a:off x="1279325" y="2276563"/>
            <a:ext cx="2931300" cy="19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✓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Warm-up">
  <p:cSld name="TITLE_1_2_1_1_1_1_1_1_1_1_1_1_1_1_1_1_1_1_1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/>
          <p:nvPr/>
        </p:nvSpPr>
        <p:spPr>
          <a:xfrm>
            <a:off x="144150" y="234900"/>
            <a:ext cx="39594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174" y="299400"/>
            <a:ext cx="754801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1"/>
          <p:cNvSpPr txBox="1"/>
          <p:nvPr/>
        </p:nvSpPr>
        <p:spPr>
          <a:xfrm>
            <a:off x="1255550" y="130375"/>
            <a:ext cx="59112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Warm up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0" name="Google Shape;150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Warm-up">
  <p:cSld name="TITLE_1_2_1_1_1_1_1_1_1_1_1_1_1_1_1_1_1_1_1_1_1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/>
          <p:nvPr/>
        </p:nvSpPr>
        <p:spPr>
          <a:xfrm>
            <a:off x="144150" y="234900"/>
            <a:ext cx="39594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174" y="299400"/>
            <a:ext cx="754801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2"/>
          <p:cNvSpPr txBox="1"/>
          <p:nvPr/>
        </p:nvSpPr>
        <p:spPr>
          <a:xfrm>
            <a:off x="1255550" y="130375"/>
            <a:ext cx="59112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Warm up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5" name="Google Shape;155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t's play">
  <p:cSld name="TITLE_1_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/>
          <p:nvPr/>
        </p:nvSpPr>
        <p:spPr>
          <a:xfrm>
            <a:off x="144150" y="234900"/>
            <a:ext cx="51861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26826">
            <a:off x="316400" y="298811"/>
            <a:ext cx="755978" cy="75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3"/>
          <p:cNvSpPr txBox="1"/>
          <p:nvPr/>
        </p:nvSpPr>
        <p:spPr>
          <a:xfrm>
            <a:off x="1323675" y="130350"/>
            <a:ext cx="31812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Let’s play !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0" name="Google Shape;160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Interrogation">
  <p:cSld name="TITLE_1_2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144150" y="234900"/>
            <a:ext cx="51861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6400" y="298811"/>
            <a:ext cx="755978" cy="75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4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Interrogation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5" name="Google Shape;165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Practise Listening">
  <p:cSld name="TITLE_1_2_1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6400" y="298811"/>
            <a:ext cx="755978" cy="75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5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Practise Listening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0" name="Google Shape;17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Practise Reading">
  <p:cSld name="TITLE_1_2_1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6400" y="298811"/>
            <a:ext cx="755978" cy="75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6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Practise Reading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5" name="Google Shape;175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Practise Speaking">
  <p:cSld name="TITLE_1_2_1_1_1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1275" y="176295"/>
            <a:ext cx="1007275" cy="1007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Practise Speaking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0" name="Google Shape;180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Practise Speaking">
  <p:cSld name="TITLE_1_2_1_1_1_1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8472" y="231750"/>
            <a:ext cx="890078" cy="8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Practise Speaking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5" name="Google Shape;185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Practise Writing">
  <p:cSld name="TITLE_1_2_1_1_1_1_1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4724" y="342213"/>
            <a:ext cx="669150" cy="6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Practise Writing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0" name="Google Shape;190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Practise Writing">
  <p:cSld name="TITLE_1_2_1_1_1_1_1_1_1_1_1_1_1_1_1_1_1_1_1_1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>
            <a:off x="144150" y="234900"/>
            <a:ext cx="54681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1255550" y="130375"/>
            <a:ext cx="59112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Practise Writing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5" name="Google Shape;195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ESSON - RED ">
  <p:cSld name="TITLE_4">
    <p:bg>
      <p:bgPr>
        <a:solidFill>
          <a:schemeClr val="accent4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26825">
            <a:off x="371350" y="417813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1" name="Google Shape;41;p3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2" name="Google Shape;42;p3"/>
          <p:cNvSpPr txBox="1"/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279100" y="1794300"/>
            <a:ext cx="29313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3"/>
          <p:cNvSpPr/>
          <p:nvPr>
            <p:ph idx="2" type="pic"/>
          </p:nvPr>
        </p:nvSpPr>
        <p:spPr>
          <a:xfrm>
            <a:off x="4335800" y="1751350"/>
            <a:ext cx="3474000" cy="256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6" name="Google Shape;46;p3"/>
          <p:cNvSpPr txBox="1"/>
          <p:nvPr>
            <p:ph idx="3" type="body"/>
          </p:nvPr>
        </p:nvSpPr>
        <p:spPr>
          <a:xfrm>
            <a:off x="1279325" y="2276563"/>
            <a:ext cx="2931300" cy="19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✓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Watch &amp; Learn">
  <p:cSld name="TITLE_1_2_1_1_1_1_1_1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1124" y="234900"/>
            <a:ext cx="890072" cy="8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Watch &amp; Learn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0" name="Google Shape;20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Watch &amp; Speak">
  <p:cSld name="TITLE_1_2_1_1_1_1_1_1_1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1124" y="234900"/>
            <a:ext cx="890072" cy="8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Watch &amp; Speak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5" name="Google Shape;20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Think about it">
  <p:cSld name="TITLE_1_2_1_1_1_1_1_1_1_1_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/>
          <p:nvPr/>
        </p:nvSpPr>
        <p:spPr>
          <a:xfrm>
            <a:off x="144150" y="234900"/>
            <a:ext cx="61905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1124" y="234900"/>
            <a:ext cx="890072" cy="8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/>
          <p:nvPr/>
        </p:nvSpPr>
        <p:spPr>
          <a:xfrm>
            <a:off x="1323675" y="130350"/>
            <a:ext cx="4312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Think about it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0" name="Google Shape;210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Let’s recap!">
  <p:cSld name="TITLE_1_2_1_1_1_1_1_1_1_1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/>
          <p:nvPr/>
        </p:nvSpPr>
        <p:spPr>
          <a:xfrm>
            <a:off x="144150" y="234900"/>
            <a:ext cx="48576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324" y="30255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 txBox="1"/>
          <p:nvPr/>
        </p:nvSpPr>
        <p:spPr>
          <a:xfrm>
            <a:off x="1323675" y="130350"/>
            <a:ext cx="3541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Let’s recap!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5" name="Google Shape;215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 Pronunciation">
  <p:cSld name="TITLE_1_2_1_1_1_1_1_1_1_1_1_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/>
          <p:nvPr/>
        </p:nvSpPr>
        <p:spPr>
          <a:xfrm>
            <a:off x="144150" y="234900"/>
            <a:ext cx="54252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1255550" y="130363"/>
            <a:ext cx="3541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Pronunciation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0" name="Google Shape;220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Memorise">
  <p:cSld name="TITLE_1_2_1_1_1_1_1_1_1_1_1_1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/>
          <p:nvPr/>
        </p:nvSpPr>
        <p:spPr>
          <a:xfrm>
            <a:off x="144150" y="234900"/>
            <a:ext cx="43578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1255550" y="130363"/>
            <a:ext cx="3541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Memorise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5" name="Google Shape;225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 Let’s sing!">
  <p:cSld name="TITLE_1_2_1_1_1_1_1_1_1_1_1_1_1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/>
          <p:nvPr/>
        </p:nvSpPr>
        <p:spPr>
          <a:xfrm>
            <a:off x="144150" y="234900"/>
            <a:ext cx="43578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 txBox="1"/>
          <p:nvPr/>
        </p:nvSpPr>
        <p:spPr>
          <a:xfrm>
            <a:off x="1255550" y="130363"/>
            <a:ext cx="3541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Let’s sing!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0" name="Google Shape;230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 Group Work">
  <p:cSld name="TITLE_1_2_1_1_1_1_1_1_1_1_1_1_1_1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/>
          <p:nvPr/>
        </p:nvSpPr>
        <p:spPr>
          <a:xfrm>
            <a:off x="144150" y="234900"/>
            <a:ext cx="48459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/>
        </p:nvSpPr>
        <p:spPr>
          <a:xfrm>
            <a:off x="1255550" y="130363"/>
            <a:ext cx="3541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Group Work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5" name="Google Shape;23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 Time to Share">
  <p:cSld name="TITLE_1_2_1_1_1_1_1_1_1_1_1_1_1_1_1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/>
          <p:nvPr/>
        </p:nvSpPr>
        <p:spPr>
          <a:xfrm>
            <a:off x="144150" y="234900"/>
            <a:ext cx="48459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/>
          <p:nvPr/>
        </p:nvSpPr>
        <p:spPr>
          <a:xfrm>
            <a:off x="1255550" y="130363"/>
            <a:ext cx="3541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Time to Share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0" name="Google Shape;240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Pair Work">
  <p:cSld name="TITLE_1_2_1_1_1_1_1_1_1_1_1_1_1_1_1_1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/>
          <p:nvPr/>
        </p:nvSpPr>
        <p:spPr>
          <a:xfrm>
            <a:off x="144150" y="234900"/>
            <a:ext cx="41766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0"/>
          <p:cNvSpPr txBox="1"/>
          <p:nvPr/>
        </p:nvSpPr>
        <p:spPr>
          <a:xfrm>
            <a:off x="1255550" y="130375"/>
            <a:ext cx="26880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Pair Work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ESSON - YELLOW">
  <p:cSld name="TITLE_4_1">
    <p:bg>
      <p:bgPr>
        <a:solidFill>
          <a:schemeClr val="accent3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26825">
            <a:off x="371350" y="417813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" name="Google Shape;61;p4"/>
          <p:cNvSpPr txBox="1"/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62" name="Google Shape;62;p4"/>
          <p:cNvSpPr txBox="1"/>
          <p:nvPr>
            <p:ph idx="1" type="subTitle"/>
          </p:nvPr>
        </p:nvSpPr>
        <p:spPr>
          <a:xfrm>
            <a:off x="1279100" y="1794300"/>
            <a:ext cx="29313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4"/>
          <p:cNvSpPr/>
          <p:nvPr>
            <p:ph idx="2" type="pic"/>
          </p:nvPr>
        </p:nvSpPr>
        <p:spPr>
          <a:xfrm>
            <a:off x="4335800" y="1751350"/>
            <a:ext cx="3474000" cy="256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65" name="Google Shape;65;p4"/>
          <p:cNvSpPr txBox="1"/>
          <p:nvPr>
            <p:ph idx="3" type="body"/>
          </p:nvPr>
        </p:nvSpPr>
        <p:spPr>
          <a:xfrm>
            <a:off x="1279325" y="2276563"/>
            <a:ext cx="2931300" cy="19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✓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Exercises">
  <p:cSld name="TITLE_1_2_1_1_1_1_1_1_1_1_1_1_1_1_1_1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/>
          <p:nvPr/>
        </p:nvSpPr>
        <p:spPr>
          <a:xfrm>
            <a:off x="144150" y="234900"/>
            <a:ext cx="41766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/>
          <p:nvPr/>
        </p:nvSpPr>
        <p:spPr>
          <a:xfrm>
            <a:off x="1255550" y="130375"/>
            <a:ext cx="26880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Exercises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0" name="Google Shape;250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 Discover">
  <p:cSld name="TITLE_1_2_1_1_1_1_1_1_1_1_1_1_1_1_1_1_1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/>
          <p:nvPr/>
        </p:nvSpPr>
        <p:spPr>
          <a:xfrm>
            <a:off x="144150" y="234900"/>
            <a:ext cx="41766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174" y="299400"/>
            <a:ext cx="754800" cy="7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/>
        </p:nvSpPr>
        <p:spPr>
          <a:xfrm>
            <a:off x="1255550" y="130375"/>
            <a:ext cx="26880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Discover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5" name="Google Shape;255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3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61" name="Google Shape;261;p33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✓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62" name="Google Shape;262;p3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33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3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3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3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 1">
  <p:cSld name="TITLE_AND_BODY_1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34"/>
          <p:cNvSpPr/>
          <p:nvPr>
            <p:ph idx="2" type="pic"/>
          </p:nvPr>
        </p:nvSpPr>
        <p:spPr>
          <a:xfrm>
            <a:off x="5189275" y="1562775"/>
            <a:ext cx="3428400" cy="305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74" name="Google Shape;274;p34"/>
          <p:cNvSpPr/>
          <p:nvPr/>
        </p:nvSpPr>
        <p:spPr>
          <a:xfrm>
            <a:off x="441174" y="319325"/>
            <a:ext cx="8267844" cy="756171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4"/>
          <p:cNvSpPr txBox="1"/>
          <p:nvPr>
            <p:ph idx="1" type="body"/>
          </p:nvPr>
        </p:nvSpPr>
        <p:spPr>
          <a:xfrm>
            <a:off x="911150" y="2044575"/>
            <a:ext cx="3599400" cy="25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✓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76" name="Google Shape;276;p34"/>
          <p:cNvSpPr/>
          <p:nvPr/>
        </p:nvSpPr>
        <p:spPr>
          <a:xfrm>
            <a:off x="441176" y="1316124"/>
            <a:ext cx="4204100" cy="3526100"/>
          </a:xfrm>
          <a:custGeom>
            <a:rect b="b" l="l" r="r" t="t"/>
            <a:pathLst>
              <a:path extrusionOk="0" h="1953518" w="1717712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4"/>
          <p:cNvSpPr/>
          <p:nvPr/>
        </p:nvSpPr>
        <p:spPr>
          <a:xfrm rot="5400000">
            <a:off x="4178794" y="3077349"/>
            <a:ext cx="1102938" cy="72774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4"/>
          <p:cNvSpPr/>
          <p:nvPr/>
        </p:nvSpPr>
        <p:spPr>
          <a:xfrm rot="5400000">
            <a:off x="4607667" y="3836629"/>
            <a:ext cx="211417" cy="33964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4"/>
          <p:cNvSpPr/>
          <p:nvPr/>
        </p:nvSpPr>
        <p:spPr>
          <a:xfrm rot="10800000">
            <a:off x="640100" y="4616142"/>
            <a:ext cx="315833" cy="185199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4"/>
          <p:cNvSpPr/>
          <p:nvPr/>
        </p:nvSpPr>
        <p:spPr>
          <a:xfrm rot="5034150">
            <a:off x="425755" y="1238687"/>
            <a:ext cx="599333" cy="841457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4"/>
          <p:cNvSpPr/>
          <p:nvPr/>
        </p:nvSpPr>
        <p:spPr>
          <a:xfrm>
            <a:off x="3307297" y="1259525"/>
            <a:ext cx="218516" cy="138397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4"/>
          <p:cNvSpPr/>
          <p:nvPr/>
        </p:nvSpPr>
        <p:spPr>
          <a:xfrm>
            <a:off x="1676816" y="4726570"/>
            <a:ext cx="926319" cy="124276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4"/>
          <p:cNvSpPr/>
          <p:nvPr/>
        </p:nvSpPr>
        <p:spPr>
          <a:xfrm rot="10800000">
            <a:off x="643616" y="4768395"/>
            <a:ext cx="144039" cy="73081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4"/>
          <p:cNvSpPr txBox="1"/>
          <p:nvPr>
            <p:ph type="title"/>
          </p:nvPr>
        </p:nvSpPr>
        <p:spPr>
          <a:xfrm>
            <a:off x="0" y="456525"/>
            <a:ext cx="9144000" cy="4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285" name="Google Shape;285;p34"/>
          <p:cNvSpPr txBox="1"/>
          <p:nvPr>
            <p:ph idx="3" type="subTitle"/>
          </p:nvPr>
        </p:nvSpPr>
        <p:spPr>
          <a:xfrm>
            <a:off x="955925" y="1562775"/>
            <a:ext cx="3521100" cy="4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 RED">
  <p:cSld name="TITLE_AND_BODY_1_1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35"/>
          <p:cNvSpPr/>
          <p:nvPr>
            <p:ph idx="2" type="pic"/>
          </p:nvPr>
        </p:nvSpPr>
        <p:spPr>
          <a:xfrm>
            <a:off x="5189275" y="1562775"/>
            <a:ext cx="3428400" cy="305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90" name="Google Shape;290;p35"/>
          <p:cNvSpPr/>
          <p:nvPr/>
        </p:nvSpPr>
        <p:spPr>
          <a:xfrm>
            <a:off x="441174" y="319325"/>
            <a:ext cx="8267844" cy="756171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5"/>
          <p:cNvSpPr txBox="1"/>
          <p:nvPr>
            <p:ph idx="1" type="body"/>
          </p:nvPr>
        </p:nvSpPr>
        <p:spPr>
          <a:xfrm>
            <a:off x="911150" y="2044575"/>
            <a:ext cx="3599400" cy="25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✓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92" name="Google Shape;292;p35"/>
          <p:cNvSpPr/>
          <p:nvPr/>
        </p:nvSpPr>
        <p:spPr>
          <a:xfrm>
            <a:off x="441176" y="1316124"/>
            <a:ext cx="4204100" cy="3526100"/>
          </a:xfrm>
          <a:custGeom>
            <a:rect b="b" l="l" r="r" t="t"/>
            <a:pathLst>
              <a:path extrusionOk="0" h="1953518" w="1717712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5"/>
          <p:cNvSpPr/>
          <p:nvPr/>
        </p:nvSpPr>
        <p:spPr>
          <a:xfrm rot="5400000">
            <a:off x="4178794" y="3077349"/>
            <a:ext cx="1102938" cy="72774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5"/>
          <p:cNvSpPr/>
          <p:nvPr/>
        </p:nvSpPr>
        <p:spPr>
          <a:xfrm rot="5400000">
            <a:off x="4607667" y="3836629"/>
            <a:ext cx="211417" cy="33964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5"/>
          <p:cNvSpPr/>
          <p:nvPr/>
        </p:nvSpPr>
        <p:spPr>
          <a:xfrm rot="10800000">
            <a:off x="640100" y="4616142"/>
            <a:ext cx="315833" cy="185199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5"/>
          <p:cNvSpPr/>
          <p:nvPr/>
        </p:nvSpPr>
        <p:spPr>
          <a:xfrm rot="5034150">
            <a:off x="425755" y="1238687"/>
            <a:ext cx="599333" cy="841457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5"/>
          <p:cNvSpPr/>
          <p:nvPr/>
        </p:nvSpPr>
        <p:spPr>
          <a:xfrm>
            <a:off x="3307297" y="1259525"/>
            <a:ext cx="218516" cy="138397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5"/>
          <p:cNvSpPr/>
          <p:nvPr/>
        </p:nvSpPr>
        <p:spPr>
          <a:xfrm>
            <a:off x="1676816" y="4726570"/>
            <a:ext cx="926319" cy="124276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5"/>
          <p:cNvSpPr/>
          <p:nvPr/>
        </p:nvSpPr>
        <p:spPr>
          <a:xfrm rot="10800000">
            <a:off x="643616" y="4768395"/>
            <a:ext cx="144039" cy="73081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5"/>
          <p:cNvSpPr txBox="1"/>
          <p:nvPr>
            <p:ph type="title"/>
          </p:nvPr>
        </p:nvSpPr>
        <p:spPr>
          <a:xfrm>
            <a:off x="0" y="456525"/>
            <a:ext cx="9144000" cy="4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01" name="Google Shape;301;p35"/>
          <p:cNvSpPr txBox="1"/>
          <p:nvPr>
            <p:ph idx="3" type="subTitle"/>
          </p:nvPr>
        </p:nvSpPr>
        <p:spPr>
          <a:xfrm>
            <a:off x="955925" y="1562775"/>
            <a:ext cx="3521100" cy="4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 YELLOW">
  <p:cSld name="TITLE_AND_BODY_1_1_1_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6"/>
          <p:cNvSpPr/>
          <p:nvPr>
            <p:ph idx="2" type="pic"/>
          </p:nvPr>
        </p:nvSpPr>
        <p:spPr>
          <a:xfrm>
            <a:off x="5189275" y="1562775"/>
            <a:ext cx="3428400" cy="305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6" name="Google Shape;306;p36"/>
          <p:cNvSpPr/>
          <p:nvPr/>
        </p:nvSpPr>
        <p:spPr>
          <a:xfrm>
            <a:off x="441174" y="319325"/>
            <a:ext cx="8267844" cy="756171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6"/>
          <p:cNvSpPr txBox="1"/>
          <p:nvPr>
            <p:ph idx="1" type="body"/>
          </p:nvPr>
        </p:nvSpPr>
        <p:spPr>
          <a:xfrm>
            <a:off x="911150" y="2044575"/>
            <a:ext cx="3599400" cy="25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✓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08" name="Google Shape;308;p36"/>
          <p:cNvSpPr/>
          <p:nvPr/>
        </p:nvSpPr>
        <p:spPr>
          <a:xfrm>
            <a:off x="441176" y="1316124"/>
            <a:ext cx="4204100" cy="3526100"/>
          </a:xfrm>
          <a:custGeom>
            <a:rect b="b" l="l" r="r" t="t"/>
            <a:pathLst>
              <a:path extrusionOk="0" h="1953518" w="1717712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6"/>
          <p:cNvSpPr/>
          <p:nvPr/>
        </p:nvSpPr>
        <p:spPr>
          <a:xfrm rot="5400000">
            <a:off x="4178794" y="3077349"/>
            <a:ext cx="1102938" cy="72774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6"/>
          <p:cNvSpPr/>
          <p:nvPr/>
        </p:nvSpPr>
        <p:spPr>
          <a:xfrm rot="5400000">
            <a:off x="4607667" y="3836629"/>
            <a:ext cx="211417" cy="33964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6"/>
          <p:cNvSpPr/>
          <p:nvPr/>
        </p:nvSpPr>
        <p:spPr>
          <a:xfrm rot="10800000">
            <a:off x="640100" y="4616142"/>
            <a:ext cx="315833" cy="185199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6"/>
          <p:cNvSpPr/>
          <p:nvPr/>
        </p:nvSpPr>
        <p:spPr>
          <a:xfrm rot="5034150">
            <a:off x="425755" y="1238687"/>
            <a:ext cx="599333" cy="841457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6"/>
          <p:cNvSpPr/>
          <p:nvPr/>
        </p:nvSpPr>
        <p:spPr>
          <a:xfrm>
            <a:off x="3307297" y="1259525"/>
            <a:ext cx="218516" cy="138397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6"/>
          <p:cNvSpPr/>
          <p:nvPr/>
        </p:nvSpPr>
        <p:spPr>
          <a:xfrm>
            <a:off x="1676816" y="4726570"/>
            <a:ext cx="926319" cy="124276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6"/>
          <p:cNvSpPr/>
          <p:nvPr/>
        </p:nvSpPr>
        <p:spPr>
          <a:xfrm rot="10800000">
            <a:off x="643616" y="4768395"/>
            <a:ext cx="144039" cy="73081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6"/>
          <p:cNvSpPr txBox="1"/>
          <p:nvPr>
            <p:ph type="title"/>
          </p:nvPr>
        </p:nvSpPr>
        <p:spPr>
          <a:xfrm>
            <a:off x="0" y="456525"/>
            <a:ext cx="9144000" cy="4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17" name="Google Shape;317;p36"/>
          <p:cNvSpPr txBox="1"/>
          <p:nvPr>
            <p:ph idx="3" type="subTitle"/>
          </p:nvPr>
        </p:nvSpPr>
        <p:spPr>
          <a:xfrm>
            <a:off x="955925" y="1562775"/>
            <a:ext cx="3521100" cy="4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 GREEN">
  <p:cSld name="TITLE_AND_BODY_1_1_1_1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37"/>
          <p:cNvSpPr/>
          <p:nvPr>
            <p:ph idx="2" type="pic"/>
          </p:nvPr>
        </p:nvSpPr>
        <p:spPr>
          <a:xfrm>
            <a:off x="5189275" y="1562775"/>
            <a:ext cx="3428400" cy="305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22" name="Google Shape;322;p37"/>
          <p:cNvSpPr/>
          <p:nvPr/>
        </p:nvSpPr>
        <p:spPr>
          <a:xfrm>
            <a:off x="441174" y="319325"/>
            <a:ext cx="8267844" cy="756171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7"/>
          <p:cNvSpPr txBox="1"/>
          <p:nvPr>
            <p:ph idx="1" type="body"/>
          </p:nvPr>
        </p:nvSpPr>
        <p:spPr>
          <a:xfrm>
            <a:off x="911150" y="2044575"/>
            <a:ext cx="3599400" cy="25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✓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24" name="Google Shape;324;p37"/>
          <p:cNvSpPr/>
          <p:nvPr/>
        </p:nvSpPr>
        <p:spPr>
          <a:xfrm>
            <a:off x="441176" y="1316124"/>
            <a:ext cx="4204100" cy="3526100"/>
          </a:xfrm>
          <a:custGeom>
            <a:rect b="b" l="l" r="r" t="t"/>
            <a:pathLst>
              <a:path extrusionOk="0" h="1953518" w="1717712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7"/>
          <p:cNvSpPr/>
          <p:nvPr/>
        </p:nvSpPr>
        <p:spPr>
          <a:xfrm rot="5400000">
            <a:off x="4178794" y="3077349"/>
            <a:ext cx="1102938" cy="72774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7"/>
          <p:cNvSpPr/>
          <p:nvPr/>
        </p:nvSpPr>
        <p:spPr>
          <a:xfrm rot="5400000">
            <a:off x="4607667" y="3836629"/>
            <a:ext cx="211417" cy="33964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7"/>
          <p:cNvSpPr/>
          <p:nvPr/>
        </p:nvSpPr>
        <p:spPr>
          <a:xfrm rot="10800000">
            <a:off x="640100" y="4616142"/>
            <a:ext cx="315833" cy="185199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7"/>
          <p:cNvSpPr/>
          <p:nvPr/>
        </p:nvSpPr>
        <p:spPr>
          <a:xfrm rot="5034150">
            <a:off x="425755" y="1238687"/>
            <a:ext cx="599333" cy="841457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7"/>
          <p:cNvSpPr/>
          <p:nvPr/>
        </p:nvSpPr>
        <p:spPr>
          <a:xfrm>
            <a:off x="3307297" y="1259525"/>
            <a:ext cx="218516" cy="138397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7"/>
          <p:cNvSpPr/>
          <p:nvPr/>
        </p:nvSpPr>
        <p:spPr>
          <a:xfrm>
            <a:off x="1676816" y="4726570"/>
            <a:ext cx="926319" cy="124276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7"/>
          <p:cNvSpPr/>
          <p:nvPr/>
        </p:nvSpPr>
        <p:spPr>
          <a:xfrm rot="10800000">
            <a:off x="643616" y="4768395"/>
            <a:ext cx="144039" cy="73081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7"/>
          <p:cNvSpPr txBox="1"/>
          <p:nvPr>
            <p:ph type="title"/>
          </p:nvPr>
        </p:nvSpPr>
        <p:spPr>
          <a:xfrm>
            <a:off x="0" y="456525"/>
            <a:ext cx="9144000" cy="4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33" name="Google Shape;333;p37"/>
          <p:cNvSpPr txBox="1"/>
          <p:nvPr>
            <p:ph idx="3" type="subTitle"/>
          </p:nvPr>
        </p:nvSpPr>
        <p:spPr>
          <a:xfrm>
            <a:off x="955925" y="1562775"/>
            <a:ext cx="3521100" cy="48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8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39" name="Google Shape;339;p38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✓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40" name="Google Shape;340;p38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✓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41" name="Google Shape;341;p3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2" name="Google Shape;342;p38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Blue" type="titleOnly">
  <p:cSld name="TITLE_ONLY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9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9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54" name="Google Shape;354;p3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9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9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9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9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9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9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9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9"/>
          <p:cNvSpPr/>
          <p:nvPr>
            <p:ph idx="2" type="pic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Black">
  <p:cSld name="TITLE_ONLY_3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0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0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70" name="Google Shape;370;p4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40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0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0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0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0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0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0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0"/>
          <p:cNvSpPr/>
          <p:nvPr>
            <p:ph idx="2" type="pic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ESSON - GREEN">
  <p:cSld name="TITLE_4_1_1">
    <p:bg>
      <p:bgPr>
        <a:solidFill>
          <a:schemeClr val="accen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26825">
            <a:off x="371350" y="417813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Google Shape;80;p5"/>
          <p:cNvSpPr txBox="1"/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81" name="Google Shape;81;p5"/>
          <p:cNvSpPr txBox="1"/>
          <p:nvPr>
            <p:ph idx="1" type="subTitle"/>
          </p:nvPr>
        </p:nvSpPr>
        <p:spPr>
          <a:xfrm>
            <a:off x="1279100" y="1794300"/>
            <a:ext cx="29313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ExtraBold"/>
              <a:buNone/>
              <a:defRPr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/>
        </p:txBody>
      </p:sp>
      <p:sp>
        <p:nvSpPr>
          <p:cNvPr id="82" name="Google Shape;82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5"/>
          <p:cNvSpPr/>
          <p:nvPr>
            <p:ph idx="2" type="pic"/>
          </p:nvPr>
        </p:nvSpPr>
        <p:spPr>
          <a:xfrm>
            <a:off x="4335800" y="1751350"/>
            <a:ext cx="3474000" cy="256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84" name="Google Shape;84;p5"/>
          <p:cNvSpPr txBox="1"/>
          <p:nvPr>
            <p:ph idx="3" type="body"/>
          </p:nvPr>
        </p:nvSpPr>
        <p:spPr>
          <a:xfrm>
            <a:off x="1279325" y="2276563"/>
            <a:ext cx="2931300" cy="19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 BLUE- LIGHT">
  <p:cSld name="TITLE_ONLY_2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/>
          <p:nvPr/>
        </p:nvSpPr>
        <p:spPr>
          <a:xfrm rot="-767637">
            <a:off x="8195890" y="182572"/>
            <a:ext cx="676798" cy="601509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1"/>
          <p:cNvSpPr/>
          <p:nvPr/>
        </p:nvSpPr>
        <p:spPr>
          <a:xfrm>
            <a:off x="198200" y="139074"/>
            <a:ext cx="6943343" cy="72524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1"/>
          <p:cNvSpPr txBox="1"/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85" name="Google Shape;385;p4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6" name="Google Shape;386;p41"/>
          <p:cNvSpPr/>
          <p:nvPr>
            <p:ph idx="2" type="pic"/>
          </p:nvPr>
        </p:nvSpPr>
        <p:spPr>
          <a:xfrm>
            <a:off x="8244177" y="247303"/>
            <a:ext cx="580200" cy="508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 RED - LIGHT ">
  <p:cSld name="TITLE_ONLY_2_2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/>
          <p:nvPr/>
        </p:nvSpPr>
        <p:spPr>
          <a:xfrm rot="-767637">
            <a:off x="8195890" y="182572"/>
            <a:ext cx="676798" cy="601509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2"/>
          <p:cNvSpPr/>
          <p:nvPr/>
        </p:nvSpPr>
        <p:spPr>
          <a:xfrm>
            <a:off x="198200" y="139074"/>
            <a:ext cx="6943343" cy="72524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2"/>
          <p:cNvSpPr txBox="1"/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91" name="Google Shape;391;p4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42"/>
          <p:cNvSpPr/>
          <p:nvPr>
            <p:ph idx="2" type="pic"/>
          </p:nvPr>
        </p:nvSpPr>
        <p:spPr>
          <a:xfrm>
            <a:off x="8244177" y="228928"/>
            <a:ext cx="580200" cy="508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 GREEN - LIGHT">
  <p:cSld name="TITLE_ONLY_2_2_1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3"/>
          <p:cNvSpPr/>
          <p:nvPr/>
        </p:nvSpPr>
        <p:spPr>
          <a:xfrm rot="-767637">
            <a:off x="8195890" y="182572"/>
            <a:ext cx="676798" cy="601509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3"/>
          <p:cNvSpPr/>
          <p:nvPr/>
        </p:nvSpPr>
        <p:spPr>
          <a:xfrm>
            <a:off x="198200" y="139074"/>
            <a:ext cx="6943343" cy="72524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3"/>
          <p:cNvSpPr txBox="1"/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97" name="Google Shape;397;p4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43"/>
          <p:cNvSpPr/>
          <p:nvPr>
            <p:ph idx="2" type="pic"/>
          </p:nvPr>
        </p:nvSpPr>
        <p:spPr>
          <a:xfrm>
            <a:off x="8244177" y="228928"/>
            <a:ext cx="580200" cy="508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 GREEN - LIGHT 1">
  <p:cSld name="TITLE_ONLY_2_2_1_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/>
          <p:nvPr/>
        </p:nvSpPr>
        <p:spPr>
          <a:xfrm rot="-767637">
            <a:off x="8195890" y="182572"/>
            <a:ext cx="676798" cy="601509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4"/>
          <p:cNvSpPr/>
          <p:nvPr/>
        </p:nvSpPr>
        <p:spPr>
          <a:xfrm>
            <a:off x="198200" y="139074"/>
            <a:ext cx="6943343" cy="72524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4"/>
          <p:cNvSpPr txBox="1"/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403" name="Google Shape;403;p4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4" name="Google Shape;404;p44"/>
          <p:cNvSpPr/>
          <p:nvPr>
            <p:ph idx="2" type="pic"/>
          </p:nvPr>
        </p:nvSpPr>
        <p:spPr>
          <a:xfrm>
            <a:off x="8244177" y="228928"/>
            <a:ext cx="580200" cy="508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 BLUE - Dark">
  <p:cSld name="TITLE_ONLY_2_2_1_1_1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/>
          <p:nvPr/>
        </p:nvSpPr>
        <p:spPr>
          <a:xfrm rot="-817620">
            <a:off x="7996802" y="3625209"/>
            <a:ext cx="1027157" cy="966501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5"/>
          <p:cNvSpPr/>
          <p:nvPr/>
        </p:nvSpPr>
        <p:spPr>
          <a:xfrm>
            <a:off x="198200" y="139074"/>
            <a:ext cx="6943343" cy="72524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5"/>
          <p:cNvSpPr txBox="1"/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409" name="Google Shape;409;p4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45"/>
          <p:cNvSpPr/>
          <p:nvPr>
            <p:ph idx="2" type="pic"/>
          </p:nvPr>
        </p:nvSpPr>
        <p:spPr>
          <a:xfrm>
            <a:off x="8071505" y="3697478"/>
            <a:ext cx="876900" cy="82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 BLUE - Dark 1">
  <p:cSld name="TITLE_ONLY_2_2_1_1_1_2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6"/>
          <p:cNvSpPr/>
          <p:nvPr/>
        </p:nvSpPr>
        <p:spPr>
          <a:xfrm rot="-767637">
            <a:off x="8195890" y="182572"/>
            <a:ext cx="676798" cy="601509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6"/>
          <p:cNvSpPr/>
          <p:nvPr/>
        </p:nvSpPr>
        <p:spPr>
          <a:xfrm>
            <a:off x="198200" y="139074"/>
            <a:ext cx="6943343" cy="72524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6"/>
          <p:cNvSpPr txBox="1"/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415" name="Google Shape;415;p4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46"/>
          <p:cNvSpPr/>
          <p:nvPr>
            <p:ph idx="2" type="pic"/>
          </p:nvPr>
        </p:nvSpPr>
        <p:spPr>
          <a:xfrm>
            <a:off x="8244177" y="228928"/>
            <a:ext cx="580200" cy="508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 RED 2">
  <p:cSld name="TITLE_ONLY_2_2_1_1_1_1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7"/>
          <p:cNvSpPr/>
          <p:nvPr/>
        </p:nvSpPr>
        <p:spPr>
          <a:xfrm rot="-767637">
            <a:off x="8195890" y="182572"/>
            <a:ext cx="676798" cy="601509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7"/>
          <p:cNvSpPr/>
          <p:nvPr/>
        </p:nvSpPr>
        <p:spPr>
          <a:xfrm>
            <a:off x="198200" y="139075"/>
            <a:ext cx="4713905" cy="72524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7"/>
          <p:cNvSpPr txBox="1"/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421" name="Google Shape;421;p4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2" name="Google Shape;422;p47"/>
          <p:cNvSpPr/>
          <p:nvPr>
            <p:ph idx="2" type="pic"/>
          </p:nvPr>
        </p:nvSpPr>
        <p:spPr>
          <a:xfrm>
            <a:off x="8244177" y="228928"/>
            <a:ext cx="580200" cy="508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 Yellow">
  <p:cSld name="TITLE_ONLY_2_1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8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4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28" name="Google Shape;428;p4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9" name="Google Shape;429;p48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8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8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8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8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8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8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8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8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8"/>
          <p:cNvSpPr/>
          <p:nvPr>
            <p:ph idx="2" type="pic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 Green">
  <p:cSld name="TITLE_ONLY_1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9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9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9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44" name="Google Shape;444;p4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5" name="Google Shape;445;p49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9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9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9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9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9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9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9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9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49"/>
          <p:cNvSpPr/>
          <p:nvPr>
            <p:ph idx="2" type="pic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0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0"/>
          <p:cNvSpPr/>
          <p:nvPr/>
        </p:nvSpPr>
        <p:spPr>
          <a:xfrm>
            <a:off x="642525" y="4216625"/>
            <a:ext cx="5890324" cy="562639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0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0" name="Google Shape;460;p50"/>
          <p:cNvSpPr/>
          <p:nvPr/>
        </p:nvSpPr>
        <p:spPr>
          <a:xfrm rot="5400000">
            <a:off x="31216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50"/>
          <p:cNvSpPr/>
          <p:nvPr/>
        </p:nvSpPr>
        <p:spPr>
          <a:xfrm rot="-9525180">
            <a:off x="252849" y="4358394"/>
            <a:ext cx="290510" cy="231333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50"/>
          <p:cNvSpPr/>
          <p:nvPr/>
        </p:nvSpPr>
        <p:spPr>
          <a:xfrm rot="-9525180">
            <a:off x="217769" y="4512917"/>
            <a:ext cx="132490" cy="91286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0"/>
          <p:cNvSpPr/>
          <p:nvPr/>
        </p:nvSpPr>
        <p:spPr>
          <a:xfrm rot="-167066">
            <a:off x="4934240" y="363639"/>
            <a:ext cx="888144" cy="61489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0"/>
          <p:cNvSpPr/>
          <p:nvPr/>
        </p:nvSpPr>
        <p:spPr>
          <a:xfrm rot="-167066">
            <a:off x="5876367" y="368207"/>
            <a:ext cx="86889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50"/>
          <p:cNvSpPr/>
          <p:nvPr/>
        </p:nvSpPr>
        <p:spPr>
          <a:xfrm rot="-167066">
            <a:off x="6046138" y="354459"/>
            <a:ext cx="299726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0"/>
          <p:cNvSpPr/>
          <p:nvPr/>
        </p:nvSpPr>
        <p:spPr>
          <a:xfrm rot="5400000">
            <a:off x="8280263" y="2495763"/>
            <a:ext cx="850640" cy="154977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50"/>
          <p:cNvSpPr/>
          <p:nvPr>
            <p:ph idx="2" type="pic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68" name="Google Shape;468;p50"/>
          <p:cNvSpPr txBox="1"/>
          <p:nvPr>
            <p:ph type="title"/>
          </p:nvPr>
        </p:nvSpPr>
        <p:spPr>
          <a:xfrm>
            <a:off x="1006150" y="4263200"/>
            <a:ext cx="5340600" cy="4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ue">
  <p:cSld name="TITLE_3">
    <p:bg>
      <p:bgPr>
        <a:solidFill>
          <a:schemeClr val="accen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26825">
            <a:off x="384825" y="698025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9" name="Google Shape;99;p6"/>
          <p:cNvSpPr txBox="1"/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100" name="Google Shape;100;p6"/>
          <p:cNvSpPr txBox="1"/>
          <p:nvPr>
            <p:ph idx="1" type="subTitle"/>
          </p:nvPr>
        </p:nvSpPr>
        <p:spPr>
          <a:xfrm>
            <a:off x="1897338" y="1751863"/>
            <a:ext cx="5349300" cy="11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Medium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/>
        </p:txBody>
      </p:sp>
      <p:sp>
        <p:nvSpPr>
          <p:cNvPr id="101" name="Google Shape;101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 Red">
  <p:cSld name="CAPTION_ONLY_1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1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51"/>
          <p:cNvSpPr/>
          <p:nvPr/>
        </p:nvSpPr>
        <p:spPr>
          <a:xfrm>
            <a:off x="642525" y="4216625"/>
            <a:ext cx="5890324" cy="562639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1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4" name="Google Shape;474;p51"/>
          <p:cNvSpPr/>
          <p:nvPr/>
        </p:nvSpPr>
        <p:spPr>
          <a:xfrm rot="5400000">
            <a:off x="31216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51"/>
          <p:cNvSpPr/>
          <p:nvPr/>
        </p:nvSpPr>
        <p:spPr>
          <a:xfrm rot="-9525180">
            <a:off x="252849" y="4358394"/>
            <a:ext cx="290510" cy="231333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51"/>
          <p:cNvSpPr/>
          <p:nvPr/>
        </p:nvSpPr>
        <p:spPr>
          <a:xfrm rot="-9525180">
            <a:off x="217769" y="4512917"/>
            <a:ext cx="132490" cy="91286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1"/>
          <p:cNvSpPr/>
          <p:nvPr/>
        </p:nvSpPr>
        <p:spPr>
          <a:xfrm rot="-167066">
            <a:off x="4934240" y="363639"/>
            <a:ext cx="888144" cy="61489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51"/>
          <p:cNvSpPr/>
          <p:nvPr/>
        </p:nvSpPr>
        <p:spPr>
          <a:xfrm rot="-167066">
            <a:off x="5876367" y="368207"/>
            <a:ext cx="86889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51"/>
          <p:cNvSpPr/>
          <p:nvPr/>
        </p:nvSpPr>
        <p:spPr>
          <a:xfrm rot="-167066">
            <a:off x="6046138" y="354459"/>
            <a:ext cx="299726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1"/>
          <p:cNvSpPr/>
          <p:nvPr/>
        </p:nvSpPr>
        <p:spPr>
          <a:xfrm rot="5400000">
            <a:off x="8280263" y="2495763"/>
            <a:ext cx="850640" cy="154977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51"/>
          <p:cNvSpPr/>
          <p:nvPr>
            <p:ph idx="2" type="pic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2" name="Google Shape;482;p51"/>
          <p:cNvSpPr txBox="1"/>
          <p:nvPr>
            <p:ph type="title"/>
          </p:nvPr>
        </p:nvSpPr>
        <p:spPr>
          <a:xfrm>
            <a:off x="1006150" y="4263200"/>
            <a:ext cx="5340600" cy="4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 Yellow">
  <p:cSld name="CAPTION_ONLY_1_1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52"/>
          <p:cNvSpPr/>
          <p:nvPr/>
        </p:nvSpPr>
        <p:spPr>
          <a:xfrm>
            <a:off x="642525" y="4216625"/>
            <a:ext cx="5890324" cy="562639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5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8" name="Google Shape;488;p52"/>
          <p:cNvSpPr/>
          <p:nvPr/>
        </p:nvSpPr>
        <p:spPr>
          <a:xfrm rot="5400000">
            <a:off x="31216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52"/>
          <p:cNvSpPr/>
          <p:nvPr/>
        </p:nvSpPr>
        <p:spPr>
          <a:xfrm rot="-9525180">
            <a:off x="252849" y="4358394"/>
            <a:ext cx="290510" cy="231333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52"/>
          <p:cNvSpPr/>
          <p:nvPr/>
        </p:nvSpPr>
        <p:spPr>
          <a:xfrm rot="-9525180">
            <a:off x="217769" y="4512917"/>
            <a:ext cx="132490" cy="91286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52"/>
          <p:cNvSpPr/>
          <p:nvPr/>
        </p:nvSpPr>
        <p:spPr>
          <a:xfrm rot="-167066">
            <a:off x="4934240" y="363639"/>
            <a:ext cx="888144" cy="61489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2"/>
          <p:cNvSpPr/>
          <p:nvPr/>
        </p:nvSpPr>
        <p:spPr>
          <a:xfrm rot="-167066">
            <a:off x="5876367" y="368207"/>
            <a:ext cx="86889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52"/>
          <p:cNvSpPr/>
          <p:nvPr/>
        </p:nvSpPr>
        <p:spPr>
          <a:xfrm rot="-167066">
            <a:off x="6046138" y="354459"/>
            <a:ext cx="299726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2"/>
          <p:cNvSpPr/>
          <p:nvPr/>
        </p:nvSpPr>
        <p:spPr>
          <a:xfrm rot="5400000">
            <a:off x="8280263" y="2495763"/>
            <a:ext cx="850640" cy="154977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2"/>
          <p:cNvSpPr/>
          <p:nvPr>
            <p:ph idx="2" type="pic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96" name="Google Shape;496;p52"/>
          <p:cNvSpPr txBox="1"/>
          <p:nvPr>
            <p:ph type="title"/>
          </p:nvPr>
        </p:nvSpPr>
        <p:spPr>
          <a:xfrm>
            <a:off x="1006150" y="4263200"/>
            <a:ext cx="5340600" cy="4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 Yellow 1">
  <p:cSld name="CAPTION_ONLY_1_1_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3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53"/>
          <p:cNvSpPr/>
          <p:nvPr/>
        </p:nvSpPr>
        <p:spPr>
          <a:xfrm>
            <a:off x="642525" y="4216625"/>
            <a:ext cx="5890324" cy="562639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3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5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2" name="Google Shape;502;p53"/>
          <p:cNvSpPr/>
          <p:nvPr/>
        </p:nvSpPr>
        <p:spPr>
          <a:xfrm rot="5400000">
            <a:off x="31216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53"/>
          <p:cNvSpPr/>
          <p:nvPr/>
        </p:nvSpPr>
        <p:spPr>
          <a:xfrm rot="-9525180">
            <a:off x="252849" y="4358394"/>
            <a:ext cx="290510" cy="231333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53"/>
          <p:cNvSpPr/>
          <p:nvPr/>
        </p:nvSpPr>
        <p:spPr>
          <a:xfrm rot="-9525180">
            <a:off x="217769" y="4512917"/>
            <a:ext cx="132490" cy="91286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53"/>
          <p:cNvSpPr/>
          <p:nvPr/>
        </p:nvSpPr>
        <p:spPr>
          <a:xfrm rot="-167066">
            <a:off x="4934240" y="363639"/>
            <a:ext cx="888144" cy="61489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53"/>
          <p:cNvSpPr/>
          <p:nvPr/>
        </p:nvSpPr>
        <p:spPr>
          <a:xfrm rot="-167066">
            <a:off x="5876367" y="368207"/>
            <a:ext cx="86889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53"/>
          <p:cNvSpPr/>
          <p:nvPr/>
        </p:nvSpPr>
        <p:spPr>
          <a:xfrm rot="-167066">
            <a:off x="6046138" y="354459"/>
            <a:ext cx="299726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53"/>
          <p:cNvSpPr/>
          <p:nvPr/>
        </p:nvSpPr>
        <p:spPr>
          <a:xfrm rot="5400000">
            <a:off x="8280263" y="2495763"/>
            <a:ext cx="850640" cy="154977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53"/>
          <p:cNvSpPr/>
          <p:nvPr>
            <p:ph idx="2" type="pic"/>
          </p:nvPr>
        </p:nvSpPr>
        <p:spPr>
          <a:xfrm>
            <a:off x="8061100" y="3627613"/>
            <a:ext cx="775800" cy="79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10" name="Google Shape;510;p53"/>
          <p:cNvSpPr txBox="1"/>
          <p:nvPr>
            <p:ph type="title"/>
          </p:nvPr>
        </p:nvSpPr>
        <p:spPr>
          <a:xfrm>
            <a:off x="1006150" y="4263200"/>
            <a:ext cx="5340600" cy="46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 1">
  <p:cSld name="BLANK_3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5" name="Google Shape;515;p5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55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55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55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5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55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55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55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55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IG">
  <p:cSld name="BLANK_2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6"/>
          <p:cNvSpPr/>
          <p:nvPr>
            <p:ph idx="2" type="pic"/>
          </p:nvPr>
        </p:nvSpPr>
        <p:spPr>
          <a:xfrm>
            <a:off x="-11225" y="-10625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5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8" name="Google Shape;528;p56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56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56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56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56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56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56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56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56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56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IG green">
  <p:cSld name="BLANK_2_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7"/>
          <p:cNvSpPr/>
          <p:nvPr>
            <p:ph idx="2" type="pic"/>
          </p:nvPr>
        </p:nvSpPr>
        <p:spPr>
          <a:xfrm>
            <a:off x="777425" y="663750"/>
            <a:ext cx="7594200" cy="3829200"/>
          </a:xfrm>
          <a:prstGeom prst="roundRect">
            <a:avLst>
              <a:gd fmla="val 9254" name="adj"/>
            </a:avLst>
          </a:prstGeom>
          <a:noFill/>
          <a:ln>
            <a:noFill/>
          </a:ln>
        </p:spPr>
      </p:sp>
      <p:sp>
        <p:nvSpPr>
          <p:cNvPr id="540" name="Google Shape;540;p5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1" name="Google Shape;541;p57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57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57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7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57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57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57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7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57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57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57"/>
          <p:cNvSpPr/>
          <p:nvPr/>
        </p:nvSpPr>
        <p:spPr>
          <a:xfrm rot="-5673298">
            <a:off x="2374092" y="4318639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57"/>
          <p:cNvSpPr/>
          <p:nvPr/>
        </p:nvSpPr>
        <p:spPr>
          <a:xfrm rot="-5673298">
            <a:off x="2213926" y="4695304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57"/>
          <p:cNvSpPr/>
          <p:nvPr/>
        </p:nvSpPr>
        <p:spPr>
          <a:xfrm>
            <a:off x="5590150" y="30975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57"/>
          <p:cNvSpPr/>
          <p:nvPr/>
        </p:nvSpPr>
        <p:spPr>
          <a:xfrm>
            <a:off x="8371587" y="407997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57"/>
          <p:cNvSpPr/>
          <p:nvPr/>
        </p:nvSpPr>
        <p:spPr>
          <a:xfrm>
            <a:off x="8526304" y="357900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57"/>
          <p:cNvSpPr/>
          <p:nvPr/>
        </p:nvSpPr>
        <p:spPr>
          <a:xfrm>
            <a:off x="331162" y="2010094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57"/>
          <p:cNvSpPr/>
          <p:nvPr/>
        </p:nvSpPr>
        <p:spPr>
          <a:xfrm>
            <a:off x="8564788" y="359515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57"/>
          <p:cNvSpPr/>
          <p:nvPr/>
        </p:nvSpPr>
        <p:spPr>
          <a:xfrm rot="5069525">
            <a:off x="7853134" y="3752441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57"/>
          <p:cNvSpPr/>
          <p:nvPr/>
        </p:nvSpPr>
        <p:spPr>
          <a:xfrm rot="5400000">
            <a:off x="305418" y="315236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57"/>
          <p:cNvSpPr/>
          <p:nvPr/>
        </p:nvSpPr>
        <p:spPr>
          <a:xfrm>
            <a:off x="368194" y="432752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IG blue ">
  <p:cSld name="BLANK_2_1_2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8"/>
          <p:cNvSpPr/>
          <p:nvPr>
            <p:ph idx="2" type="pic"/>
          </p:nvPr>
        </p:nvSpPr>
        <p:spPr>
          <a:xfrm>
            <a:off x="777425" y="663750"/>
            <a:ext cx="7594200" cy="3829200"/>
          </a:xfrm>
          <a:prstGeom prst="roundRect">
            <a:avLst>
              <a:gd fmla="val 9254" name="adj"/>
            </a:avLst>
          </a:prstGeom>
          <a:noFill/>
          <a:ln>
            <a:noFill/>
          </a:ln>
        </p:spPr>
      </p:sp>
      <p:sp>
        <p:nvSpPr>
          <p:cNvPr id="563" name="Google Shape;563;p5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4" name="Google Shape;564;p5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58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58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58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58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58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58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58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58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58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58"/>
          <p:cNvSpPr/>
          <p:nvPr/>
        </p:nvSpPr>
        <p:spPr>
          <a:xfrm rot="-5673298">
            <a:off x="2374092" y="4318639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58"/>
          <p:cNvSpPr/>
          <p:nvPr/>
        </p:nvSpPr>
        <p:spPr>
          <a:xfrm rot="-5673298">
            <a:off x="2213926" y="4695304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58"/>
          <p:cNvSpPr/>
          <p:nvPr/>
        </p:nvSpPr>
        <p:spPr>
          <a:xfrm>
            <a:off x="5590150" y="30975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58"/>
          <p:cNvSpPr/>
          <p:nvPr/>
        </p:nvSpPr>
        <p:spPr>
          <a:xfrm>
            <a:off x="8371587" y="407997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58"/>
          <p:cNvSpPr/>
          <p:nvPr/>
        </p:nvSpPr>
        <p:spPr>
          <a:xfrm>
            <a:off x="8526304" y="357900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8"/>
          <p:cNvSpPr/>
          <p:nvPr/>
        </p:nvSpPr>
        <p:spPr>
          <a:xfrm>
            <a:off x="331162" y="2010094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58"/>
          <p:cNvSpPr/>
          <p:nvPr/>
        </p:nvSpPr>
        <p:spPr>
          <a:xfrm>
            <a:off x="8564788" y="359515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58"/>
          <p:cNvSpPr/>
          <p:nvPr/>
        </p:nvSpPr>
        <p:spPr>
          <a:xfrm rot="5069525">
            <a:off x="7853134" y="3752441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8"/>
          <p:cNvSpPr/>
          <p:nvPr/>
        </p:nvSpPr>
        <p:spPr>
          <a:xfrm rot="5400000">
            <a:off x="305418" y="315236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8"/>
          <p:cNvSpPr/>
          <p:nvPr/>
        </p:nvSpPr>
        <p:spPr>
          <a:xfrm>
            <a:off x="368194" y="432752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IG vierge">
  <p:cSld name="BLANK_2_1_1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9"/>
          <p:cNvSpPr/>
          <p:nvPr>
            <p:ph idx="2" type="pic"/>
          </p:nvPr>
        </p:nvSpPr>
        <p:spPr>
          <a:xfrm>
            <a:off x="-11225" y="-10625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5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7" name="Google Shape;587;p59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59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59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59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9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59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59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59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59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59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59"/>
          <p:cNvSpPr/>
          <p:nvPr>
            <p:ph idx="3" type="pic"/>
          </p:nvPr>
        </p:nvSpPr>
        <p:spPr>
          <a:xfrm>
            <a:off x="-11225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red">
  <p:cSld name="BLANK_1">
    <p:bg>
      <p:bgPr>
        <a:solidFill>
          <a:schemeClr val="lt1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0" name="Google Shape;600;p60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60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60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60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60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60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60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60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60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60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 Yellow">
  <p:cSld name="TITLE_3_2">
    <p:bg>
      <p:bgPr>
        <a:solidFill>
          <a:schemeClr val="accent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26825">
            <a:off x="384825" y="698025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6" name="Google Shape;116;p7"/>
          <p:cNvSpPr txBox="1"/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117" name="Google Shape;117;p7"/>
          <p:cNvSpPr txBox="1"/>
          <p:nvPr>
            <p:ph idx="1" type="subTitle"/>
          </p:nvPr>
        </p:nvSpPr>
        <p:spPr>
          <a:xfrm>
            <a:off x="1897338" y="1751863"/>
            <a:ext cx="5349300" cy="11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Medium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/>
        </p:txBody>
      </p:sp>
      <p:sp>
        <p:nvSpPr>
          <p:cNvPr id="118" name="Google Shape;11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_1_1">
    <p:bg>
      <p:bgPr>
        <a:solidFill>
          <a:schemeClr val="l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1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6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3" name="Google Shape;613;p61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614" name="Google Shape;614;p61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1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1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1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1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9" name="Google Shape;619;p61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61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 Red">
  <p:cSld name="BLANK_1_1_1">
    <p:bg>
      <p:bgPr>
        <a:solidFill>
          <a:schemeClr val="lt1"/>
        </a:soli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2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6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62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625" name="Google Shape;625;p62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2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2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2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2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0" name="Google Shape;630;p62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2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 Yellow">
  <p:cSld name="BLANK_1_1_1_1">
    <p:bg>
      <p:bgPr>
        <a:solidFill>
          <a:schemeClr val="lt1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3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6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636" name="Google Shape;636;p63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3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3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3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3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1" name="Google Shape;641;p63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63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 Green">
  <p:cSld name="BLANK_1_1_1_1_1">
    <p:bg>
      <p:bgPr>
        <a:solidFill>
          <a:schemeClr val="lt1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4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6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6" name="Google Shape;646;p64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647" name="Google Shape;647;p64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64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64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64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64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2" name="Google Shape;652;p64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64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 Black">
  <p:cSld name="BLANK_1_1_1_1_1_1">
    <p:bg>
      <p:bgPr>
        <a:solidFill>
          <a:schemeClr val="lt1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5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6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7" name="Google Shape;657;p65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658" name="Google Shape;658;p65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5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5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5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5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3" name="Google Shape;663;p65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65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7" name="Google Shape;667;p66"/>
          <p:cNvSpPr/>
          <p:nvPr/>
        </p:nvSpPr>
        <p:spPr>
          <a:xfrm rot="-887149">
            <a:off x="89053" y="104029"/>
            <a:ext cx="1707918" cy="1411252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66"/>
          <p:cNvSpPr/>
          <p:nvPr/>
        </p:nvSpPr>
        <p:spPr>
          <a:xfrm rot="701011">
            <a:off x="7679417" y="3748887"/>
            <a:ext cx="1364767" cy="1118333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 + colours">
  <p:cSld name="CUSTOM_4_1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1" name="Google Shape;671;p67"/>
          <p:cNvSpPr/>
          <p:nvPr/>
        </p:nvSpPr>
        <p:spPr>
          <a:xfrm rot="-887942">
            <a:off x="-1147053" y="-1049568"/>
            <a:ext cx="2530034" cy="2504368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67"/>
          <p:cNvSpPr/>
          <p:nvPr/>
        </p:nvSpPr>
        <p:spPr>
          <a:xfrm rot="700803">
            <a:off x="7822954" y="3816223"/>
            <a:ext cx="1711553" cy="1756753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 + colours 1">
  <p:cSld name="CUSTOM_4_1_1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5" name="Google Shape;675;p68"/>
          <p:cNvSpPr/>
          <p:nvPr/>
        </p:nvSpPr>
        <p:spPr>
          <a:xfrm rot="-887942">
            <a:off x="-1147053" y="-1049568"/>
            <a:ext cx="2530034" cy="2504368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68"/>
          <p:cNvSpPr/>
          <p:nvPr/>
        </p:nvSpPr>
        <p:spPr>
          <a:xfrm rot="700803">
            <a:off x="7822954" y="3816223"/>
            <a:ext cx="1711553" cy="1756753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 + colours 1 1">
  <p:cSld name="CUSTOM_4_1_1_1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9" name="Google Shape;679;p69"/>
          <p:cNvSpPr/>
          <p:nvPr/>
        </p:nvSpPr>
        <p:spPr>
          <a:xfrm rot="-887942">
            <a:off x="-1147053" y="-1049568"/>
            <a:ext cx="2530034" cy="2504368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69"/>
          <p:cNvSpPr/>
          <p:nvPr/>
        </p:nvSpPr>
        <p:spPr>
          <a:xfrm rot="700803">
            <a:off x="7822954" y="3816223"/>
            <a:ext cx="1711553" cy="1756753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 + colours 1 1 1">
  <p:cSld name="CUSTOM_4_1_1_1_1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3" name="Google Shape;683;p70"/>
          <p:cNvSpPr/>
          <p:nvPr/>
        </p:nvSpPr>
        <p:spPr>
          <a:xfrm rot="-887942">
            <a:off x="-1147053" y="-1049568"/>
            <a:ext cx="2530034" cy="2504368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70"/>
          <p:cNvSpPr/>
          <p:nvPr/>
        </p:nvSpPr>
        <p:spPr>
          <a:xfrm rot="700803">
            <a:off x="7822954" y="3816223"/>
            <a:ext cx="1711553" cy="1756753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 Green">
  <p:cSld name="TITLE_3_1">
    <p:bg>
      <p:bgPr>
        <a:solidFill>
          <a:schemeClr val="accent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8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8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26825">
            <a:off x="384825" y="698025"/>
            <a:ext cx="1271725" cy="1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8"/>
          <p:cNvSpPr txBox="1"/>
          <p:nvPr/>
        </p:nvSpPr>
        <p:spPr>
          <a:xfrm>
            <a:off x="5925125" y="1227175"/>
            <a:ext cx="83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1854600" y="1156825"/>
            <a:ext cx="591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3" name="Google Shape;133;p8"/>
          <p:cNvSpPr txBox="1"/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134" name="Google Shape;134;p8"/>
          <p:cNvSpPr txBox="1"/>
          <p:nvPr>
            <p:ph idx="1" type="subTitle"/>
          </p:nvPr>
        </p:nvSpPr>
        <p:spPr>
          <a:xfrm>
            <a:off x="1897338" y="1751863"/>
            <a:ext cx="5349300" cy="11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Nunito Medium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2pPr>
            <a:lvl3pPr lvl="2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3pPr>
            <a:lvl4pPr lvl="3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4pPr>
            <a:lvl5pPr lvl="4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5pPr>
            <a:lvl6pPr lvl="5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6pPr>
            <a:lvl7pPr lvl="6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7pPr>
            <a:lvl8pPr lvl="7" rtl="0">
              <a:spcBef>
                <a:spcPts val="1000"/>
              </a:spcBef>
              <a:spcAft>
                <a:spcPts val="0"/>
              </a:spcAft>
              <a:buSzPts val="2200"/>
              <a:buNone/>
              <a:defRPr b="1"/>
            </a:lvl8pPr>
            <a:lvl9pPr lvl="8" rtl="0">
              <a:spcBef>
                <a:spcPts val="1000"/>
              </a:spcBef>
              <a:spcAft>
                <a:spcPts val="1000"/>
              </a:spcAft>
              <a:buSzPts val="2200"/>
              <a:buNone/>
              <a:defRPr b="1"/>
            </a:lvl9pPr>
          </a:lstStyle>
          <a:p/>
        </p:txBody>
      </p:sp>
      <p:sp>
        <p:nvSpPr>
          <p:cNvPr id="135" name="Google Shape;135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 + colours 1 1 1 1">
  <p:cSld name="CUSTOM_4_1_1_1_1_1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7" name="Google Shape;687;p71"/>
          <p:cNvSpPr/>
          <p:nvPr/>
        </p:nvSpPr>
        <p:spPr>
          <a:xfrm rot="-887942">
            <a:off x="-1147053" y="-1049568"/>
            <a:ext cx="2530034" cy="2504368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71"/>
          <p:cNvSpPr/>
          <p:nvPr/>
        </p:nvSpPr>
        <p:spPr>
          <a:xfrm rot="700803">
            <a:off x="7822954" y="3816223"/>
            <a:ext cx="1711553" cy="1756753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72"/>
          <p:cNvGrpSpPr/>
          <p:nvPr/>
        </p:nvGrpSpPr>
        <p:grpSpPr>
          <a:xfrm>
            <a:off x="1273539" y="593560"/>
            <a:ext cx="6596934" cy="4549944"/>
            <a:chOff x="720002" y="1565324"/>
            <a:chExt cx="3851100" cy="2916818"/>
          </a:xfrm>
        </p:grpSpPr>
        <p:sp>
          <p:nvSpPr>
            <p:cNvPr id="691" name="Google Shape;691;p72"/>
            <p:cNvSpPr/>
            <p:nvPr/>
          </p:nvSpPr>
          <p:spPr>
            <a:xfrm>
              <a:off x="1986354" y="3985491"/>
              <a:ext cx="1315030" cy="496651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692" name="Google Shape;692;p72"/>
            <p:cNvSpPr/>
            <p:nvPr/>
          </p:nvSpPr>
          <p:spPr>
            <a:xfrm>
              <a:off x="720002" y="1565324"/>
              <a:ext cx="3851100" cy="2436600"/>
            </a:xfrm>
            <a:prstGeom prst="roundRect">
              <a:avLst>
                <a:gd fmla="val 3857" name="adj"/>
              </a:avLst>
            </a:pr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3" name="Google Shape;693;p72"/>
          <p:cNvSpPr/>
          <p:nvPr/>
        </p:nvSpPr>
        <p:spPr>
          <a:xfrm rot="702696">
            <a:off x="7965523" y="3886935"/>
            <a:ext cx="1077039" cy="103990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72"/>
          <p:cNvSpPr/>
          <p:nvPr>
            <p:ph idx="2" type="pic"/>
          </p:nvPr>
        </p:nvSpPr>
        <p:spPr>
          <a:xfrm>
            <a:off x="8038450" y="3932287"/>
            <a:ext cx="931200" cy="94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95" name="Google Shape;695;p72"/>
          <p:cNvSpPr/>
          <p:nvPr/>
        </p:nvSpPr>
        <p:spPr>
          <a:xfrm>
            <a:off x="1496600" y="842775"/>
            <a:ext cx="6141000" cy="3297600"/>
          </a:xfrm>
          <a:prstGeom prst="roundRect">
            <a:avLst>
              <a:gd fmla="val 6356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72"/>
          <p:cNvSpPr txBox="1"/>
          <p:nvPr>
            <p:ph type="title"/>
          </p:nvPr>
        </p:nvSpPr>
        <p:spPr>
          <a:xfrm>
            <a:off x="2416200" y="1777950"/>
            <a:ext cx="4520100" cy="13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 1">
  <p:cSld name="CUSTOM_2_2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73"/>
          <p:cNvGrpSpPr/>
          <p:nvPr/>
        </p:nvGrpSpPr>
        <p:grpSpPr>
          <a:xfrm>
            <a:off x="1273539" y="593560"/>
            <a:ext cx="6596934" cy="4549944"/>
            <a:chOff x="720002" y="1565324"/>
            <a:chExt cx="3851100" cy="2916818"/>
          </a:xfrm>
        </p:grpSpPr>
        <p:sp>
          <p:nvSpPr>
            <p:cNvPr id="699" name="Google Shape;699;p73"/>
            <p:cNvSpPr/>
            <p:nvPr/>
          </p:nvSpPr>
          <p:spPr>
            <a:xfrm>
              <a:off x="1986354" y="3985491"/>
              <a:ext cx="1315030" cy="496651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700" name="Google Shape;700;p73"/>
            <p:cNvSpPr/>
            <p:nvPr/>
          </p:nvSpPr>
          <p:spPr>
            <a:xfrm>
              <a:off x="720002" y="1565324"/>
              <a:ext cx="3851100" cy="2436600"/>
            </a:xfrm>
            <a:prstGeom prst="roundRect">
              <a:avLst>
                <a:gd fmla="val 3857" name="adj"/>
              </a:avLst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1" name="Google Shape;701;p73"/>
          <p:cNvSpPr/>
          <p:nvPr/>
        </p:nvSpPr>
        <p:spPr>
          <a:xfrm rot="702696">
            <a:off x="7965523" y="3886935"/>
            <a:ext cx="1077039" cy="103990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73"/>
          <p:cNvSpPr/>
          <p:nvPr>
            <p:ph idx="2" type="pic"/>
          </p:nvPr>
        </p:nvSpPr>
        <p:spPr>
          <a:xfrm>
            <a:off x="8038450" y="3932287"/>
            <a:ext cx="931200" cy="94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3" name="Google Shape;703;p73"/>
          <p:cNvSpPr/>
          <p:nvPr/>
        </p:nvSpPr>
        <p:spPr>
          <a:xfrm>
            <a:off x="1496600" y="842775"/>
            <a:ext cx="6141000" cy="3297600"/>
          </a:xfrm>
          <a:prstGeom prst="roundRect">
            <a:avLst>
              <a:gd fmla="val 6356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73"/>
          <p:cNvSpPr txBox="1"/>
          <p:nvPr>
            <p:ph type="title"/>
          </p:nvPr>
        </p:nvSpPr>
        <p:spPr>
          <a:xfrm>
            <a:off x="2416200" y="1777950"/>
            <a:ext cx="4520100" cy="13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ème 1 - Knocking On Teacher's Door">
  <p:cSld name="CUSTOM_2_1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74"/>
          <p:cNvGrpSpPr/>
          <p:nvPr/>
        </p:nvGrpSpPr>
        <p:grpSpPr>
          <a:xfrm>
            <a:off x="1273539" y="593560"/>
            <a:ext cx="6596934" cy="4549944"/>
            <a:chOff x="720002" y="1565324"/>
            <a:chExt cx="3851100" cy="2916818"/>
          </a:xfrm>
        </p:grpSpPr>
        <p:sp>
          <p:nvSpPr>
            <p:cNvPr id="707" name="Google Shape;707;p74"/>
            <p:cNvSpPr/>
            <p:nvPr/>
          </p:nvSpPr>
          <p:spPr>
            <a:xfrm>
              <a:off x="1986354" y="3985491"/>
              <a:ext cx="1315030" cy="496651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708" name="Google Shape;708;p74"/>
            <p:cNvSpPr/>
            <p:nvPr/>
          </p:nvSpPr>
          <p:spPr>
            <a:xfrm>
              <a:off x="720002" y="1565324"/>
              <a:ext cx="3851100" cy="2436600"/>
            </a:xfrm>
            <a:prstGeom prst="roundRect">
              <a:avLst>
                <a:gd fmla="val 3857" name="adj"/>
              </a:avLst>
            </a:prstGeom>
            <a:solidFill>
              <a:schemeClr val="accent4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74"/>
          <p:cNvSpPr/>
          <p:nvPr/>
        </p:nvSpPr>
        <p:spPr>
          <a:xfrm rot="702696">
            <a:off x="7965523" y="3886935"/>
            <a:ext cx="1077039" cy="103990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74"/>
          <p:cNvSpPr/>
          <p:nvPr>
            <p:ph idx="2" type="pic"/>
          </p:nvPr>
        </p:nvSpPr>
        <p:spPr>
          <a:xfrm>
            <a:off x="8038450" y="3932287"/>
            <a:ext cx="931200" cy="949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1" name="Google Shape;711;p74"/>
          <p:cNvSpPr/>
          <p:nvPr/>
        </p:nvSpPr>
        <p:spPr>
          <a:xfrm>
            <a:off x="1496600" y="842775"/>
            <a:ext cx="6141000" cy="3297600"/>
          </a:xfrm>
          <a:prstGeom prst="roundRect">
            <a:avLst>
              <a:gd fmla="val 6356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74"/>
          <p:cNvSpPr txBox="1"/>
          <p:nvPr>
            <p:ph type="title"/>
          </p:nvPr>
        </p:nvSpPr>
        <p:spPr>
          <a:xfrm>
            <a:off x="2416200" y="1777950"/>
            <a:ext cx="4520100" cy="13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ies - vierge">
  <p:cSld name="TITLE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/>
          <p:nvPr/>
        </p:nvSpPr>
        <p:spPr>
          <a:xfrm>
            <a:off x="144150" y="234900"/>
            <a:ext cx="54708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9"/>
          <p:cNvSpPr/>
          <p:nvPr>
            <p:ph idx="2" type="pic"/>
          </p:nvPr>
        </p:nvSpPr>
        <p:spPr>
          <a:xfrm>
            <a:off x="215625" y="270250"/>
            <a:ext cx="902100" cy="7944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9"/>
          <p:cNvSpPr txBox="1"/>
          <p:nvPr>
            <p:ph type="title"/>
          </p:nvPr>
        </p:nvSpPr>
        <p:spPr>
          <a:xfrm>
            <a:off x="1185075" y="283725"/>
            <a:ext cx="7553700" cy="7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Warm-up ">
  <p:cSld name="TITLE_1_3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/>
          <p:nvPr/>
        </p:nvSpPr>
        <p:spPr>
          <a:xfrm>
            <a:off x="144150" y="234900"/>
            <a:ext cx="5186100" cy="89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626826">
            <a:off x="316400" y="298811"/>
            <a:ext cx="755978" cy="75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/>
          <p:nvPr/>
        </p:nvSpPr>
        <p:spPr>
          <a:xfrm>
            <a:off x="1323675" y="130350"/>
            <a:ext cx="31812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latin typeface="Amatic SC"/>
                <a:ea typeface="Amatic SC"/>
                <a:cs typeface="Amatic SC"/>
                <a:sym typeface="Amatic SC"/>
              </a:rPr>
              <a:t>Warm up</a:t>
            </a:r>
            <a:endParaRPr b="1"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5" name="Google Shape;145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74" Type="http://schemas.openxmlformats.org/officeDocument/2006/relationships/theme" Target="../theme/theme1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✓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U-wZa6RZgQA" TargetMode="External"/><Relationship Id="rId4" Type="http://schemas.openxmlformats.org/officeDocument/2006/relationships/image" Target="../media/image29.jpg"/><Relationship Id="rId5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24.png"/><Relationship Id="rId5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plickers.com/librar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75"/>
          <p:cNvSpPr txBox="1"/>
          <p:nvPr>
            <p:ph type="title"/>
          </p:nvPr>
        </p:nvSpPr>
        <p:spPr>
          <a:xfrm>
            <a:off x="1854600" y="1049425"/>
            <a:ext cx="55680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1 - Lesson 01</a:t>
            </a:r>
            <a:endParaRPr/>
          </a:p>
        </p:txBody>
      </p:sp>
      <p:sp>
        <p:nvSpPr>
          <p:cNvPr id="718" name="Google Shape;718;p75"/>
          <p:cNvSpPr txBox="1"/>
          <p:nvPr>
            <p:ph idx="1" type="subTitle"/>
          </p:nvPr>
        </p:nvSpPr>
        <p:spPr>
          <a:xfrm>
            <a:off x="1279100" y="1794300"/>
            <a:ext cx="29313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Objectif: </a:t>
            </a:r>
            <a:endParaRPr/>
          </a:p>
        </p:txBody>
      </p:sp>
      <p:sp>
        <p:nvSpPr>
          <p:cNvPr id="719" name="Google Shape;719;p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0" name="Google Shape;72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77" l="0" r="0" t="377"/>
          <a:stretch/>
        </p:blipFill>
        <p:spPr>
          <a:xfrm>
            <a:off x="4335800" y="1751350"/>
            <a:ext cx="3474000" cy="2560800"/>
          </a:xfrm>
          <a:prstGeom prst="roundRect">
            <a:avLst>
              <a:gd fmla="val 16667" name="adj"/>
            </a:avLst>
          </a:prstGeom>
        </p:spPr>
      </p:pic>
      <p:sp>
        <p:nvSpPr>
          <p:cNvPr id="721" name="Google Shape;721;p75"/>
          <p:cNvSpPr txBox="1"/>
          <p:nvPr>
            <p:ph idx="3" type="body"/>
          </p:nvPr>
        </p:nvSpPr>
        <p:spPr>
          <a:xfrm>
            <a:off x="1279325" y="2276563"/>
            <a:ext cx="2931300" cy="19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Savoir parler de ses émotions, dire comment on se sent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75" y="4040950"/>
            <a:ext cx="728150" cy="7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84"/>
          <p:cNvSpPr txBox="1"/>
          <p:nvPr/>
        </p:nvSpPr>
        <p:spPr>
          <a:xfrm>
            <a:off x="2576400" y="1736450"/>
            <a:ext cx="39912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Listen and </a:t>
            </a:r>
            <a:r>
              <a:rPr b="1" lang="en" sz="4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find other adjectives</a:t>
            </a:r>
            <a:r>
              <a:rPr b="1" lang="en" sz="4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!</a:t>
            </a:r>
            <a:endParaRPr b="1" sz="4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ames Brown  - I Feel Good (Lyrics)&#10;&#10;✅ Click The bell  to stay updated on the latest uploads!&#10;&#10;🤙🏽 Don't Forget To Subscribe To The Channel&#10;https://bit.ly/3lBksFT&#10;&#10;Share this Video ⤵️&#10;https://youtu.be/U-wZa6RZgQA&#10;&#10;📄 Lyrics: &#10;&#10;Wow!&#10;I feel good, I knew that I would now&#10;I feel good, I knew that I would now&#10;So good, so good, 'cause I got you&#10;&#10;Wow!&#10;I feel nice, like sugar and spice&#10;I feel nice, like sugar and spice&#10;So nice, so nice, 'cause I got you&#10;&#10;When I hold you in my arms&#10;I know that I can't do no wrong&#10;And when I hold you in my arms&#10;My love won't do you no harm&#10;&#10;And I feel nice, like sugar and spice&#10;I feel nice, like sugar and spice&#10;So nice, so nice, 'cause I got you&#10;&#10;When I hold you in my arms&#10;I know that I can't do no wrong&#10;And when I hold you in my arms&#10;My love can't do me no harm&#10;&#10;And I feel nice, like sugar and spice&#10;I feel nice, like sugar and spice&#10;So nice, so nice, 'cause I got you&#10;&#10;Wow!&#10;I feel good, I knew that I would&#10;I feel good, I knew that I would&#10;So good, so good, 'cause I got you&#10;So good, so good, 'cause I got you&#10;So good, so good, 'cause I got you&#10;&#10;Hey!&#10;Oh, yeah!&#10;&#10;James Brown  - I Feel Good (Lyrics)&#10;------------------------------------------------------------------------------------------------------------------&#10;#JamesBrown #IFeelGood #LyricsOfTheSong #7ThHeaven #Chilltracks #ExtraMusic #Pillow #DopeLyrics #7Clouds #UniqueVibes #SyrebralVibes #TazNetwork #MrShades #LeaderOfLyrics #SuperbLyrics #Cassiopeia #ShadowMusic #TikTok #SpotifyViral" id="796" name="Google Shape;796;p85" title="James Brown  - I Feel Good (Lyrics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4525" y="901700"/>
            <a:ext cx="5574925" cy="31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2675" y="4040950"/>
            <a:ext cx="728150" cy="7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3" name="Google Shape;803;p86"/>
          <p:cNvSpPr txBox="1"/>
          <p:nvPr/>
        </p:nvSpPr>
        <p:spPr>
          <a:xfrm>
            <a:off x="652425" y="1492075"/>
            <a:ext cx="79575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9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Let’s </a:t>
            </a:r>
            <a:r>
              <a:rPr b="1" lang="en" sz="129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play!</a:t>
            </a:r>
            <a:endParaRPr b="1" sz="129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9" name="Google Shape;809;p87"/>
          <p:cNvPicPr preferRelativeResize="0"/>
          <p:nvPr/>
        </p:nvPicPr>
        <p:blipFill rotWithShape="1">
          <a:blip r:embed="rId3">
            <a:alphaModFix/>
          </a:blip>
          <a:srcRect b="12449" l="0" r="0" t="0"/>
          <a:stretch/>
        </p:blipFill>
        <p:spPr>
          <a:xfrm>
            <a:off x="362175" y="402925"/>
            <a:ext cx="1183200" cy="844800"/>
          </a:xfrm>
          <a:prstGeom prst="roundRect">
            <a:avLst>
              <a:gd fmla="val 19250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10" name="Google Shape;810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1925" y="3968575"/>
            <a:ext cx="724800" cy="7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87"/>
          <p:cNvPicPr preferRelativeResize="0"/>
          <p:nvPr/>
        </p:nvPicPr>
        <p:blipFill rotWithShape="1">
          <a:blip r:embed="rId5">
            <a:alphaModFix/>
          </a:blip>
          <a:srcRect b="0" l="2874" r="2883" t="0"/>
          <a:stretch/>
        </p:blipFill>
        <p:spPr>
          <a:xfrm>
            <a:off x="4022900" y="1500438"/>
            <a:ext cx="3165600" cy="33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87"/>
          <p:cNvSpPr txBox="1"/>
          <p:nvPr>
            <p:ph idx="4294967295" type="title"/>
          </p:nvPr>
        </p:nvSpPr>
        <p:spPr>
          <a:xfrm>
            <a:off x="4022900" y="826475"/>
            <a:ext cx="34575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accent4"/>
                </a:solidFill>
              </a:rPr>
              <a:t>Find the words :</a:t>
            </a:r>
            <a:endParaRPr sz="4300">
              <a:solidFill>
                <a:schemeClr val="accent4"/>
              </a:solidFill>
            </a:endParaRPr>
          </a:p>
        </p:txBody>
      </p:sp>
      <p:sp>
        <p:nvSpPr>
          <p:cNvPr id="813" name="Google Shape;813;p87"/>
          <p:cNvSpPr txBox="1"/>
          <p:nvPr>
            <p:ph idx="4294967295" type="subTitle"/>
          </p:nvPr>
        </p:nvSpPr>
        <p:spPr>
          <a:xfrm>
            <a:off x="2024300" y="1399175"/>
            <a:ext cx="1876800" cy="3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bored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disappointed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miserable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sad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confused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great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nervous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happy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excited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worried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angry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8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9" name="Google Shape;819;p88"/>
          <p:cNvSpPr txBox="1"/>
          <p:nvPr/>
        </p:nvSpPr>
        <p:spPr>
          <a:xfrm>
            <a:off x="652425" y="1492075"/>
            <a:ext cx="79575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9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Let’s </a:t>
            </a:r>
            <a:r>
              <a:rPr b="1" lang="en" sz="129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play!</a:t>
            </a:r>
            <a:endParaRPr b="1" sz="129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5" name="Google Shape;825;p89">
            <a:hlinkClick r:id="rId3"/>
          </p:cNvPr>
          <p:cNvSpPr txBox="1"/>
          <p:nvPr/>
        </p:nvSpPr>
        <p:spPr>
          <a:xfrm>
            <a:off x="652425" y="1492075"/>
            <a:ext cx="79575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9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plickers</a:t>
            </a:r>
            <a:endParaRPr b="1" sz="129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7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7" name="Google Shape;727;p7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Let’s Speak !</a:t>
            </a:r>
            <a:endParaRPr sz="5200"/>
          </a:p>
        </p:txBody>
      </p:sp>
      <p:sp>
        <p:nvSpPr>
          <p:cNvPr id="728" name="Google Shape;728;p76"/>
          <p:cNvSpPr txBox="1"/>
          <p:nvPr/>
        </p:nvSpPr>
        <p:spPr>
          <a:xfrm>
            <a:off x="2068550" y="1606650"/>
            <a:ext cx="47151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What’s your name?</a:t>
            </a:r>
            <a:endParaRPr b="1" sz="6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29" name="Google Shape;729;p76"/>
          <p:cNvSpPr txBox="1"/>
          <p:nvPr/>
        </p:nvSpPr>
        <p:spPr>
          <a:xfrm>
            <a:off x="2385550" y="2664150"/>
            <a:ext cx="4118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My name is …</a:t>
            </a: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30" name="Google Shape;73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1100" y="3627613"/>
            <a:ext cx="775800" cy="792900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7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6" name="Google Shape;736;p77"/>
          <p:cNvSpPr txBox="1"/>
          <p:nvPr/>
        </p:nvSpPr>
        <p:spPr>
          <a:xfrm>
            <a:off x="1621475" y="1606650"/>
            <a:ext cx="5688000" cy="19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How old are you?</a:t>
            </a:r>
            <a:endParaRPr b="1" sz="6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37" name="Google Shape;737;p77"/>
          <p:cNvSpPr txBox="1"/>
          <p:nvPr/>
        </p:nvSpPr>
        <p:spPr>
          <a:xfrm>
            <a:off x="689675" y="2664150"/>
            <a:ext cx="7547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I’m  13		14		15 	16</a:t>
            </a: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8" name="Google Shape;738;p7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Let’s Speak !</a:t>
            </a:r>
            <a:endParaRPr sz="5200"/>
          </a:p>
        </p:txBody>
      </p:sp>
      <p:pic>
        <p:nvPicPr>
          <p:cNvPr id="739" name="Google Shape;73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1100" y="3636163"/>
            <a:ext cx="775800" cy="77580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5" name="Google Shape;745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76" r="1076" t="0"/>
          <a:stretch/>
        </p:blipFill>
        <p:spPr>
          <a:xfrm>
            <a:off x="8244175" y="228925"/>
            <a:ext cx="548700" cy="508800"/>
          </a:xfrm>
          <a:prstGeom prst="ellipse">
            <a:avLst/>
          </a:prstGeom>
        </p:spPr>
      </p:pic>
      <p:sp>
        <p:nvSpPr>
          <p:cNvPr id="746" name="Google Shape;746;p78"/>
          <p:cNvSpPr txBox="1"/>
          <p:nvPr>
            <p:ph type="title"/>
          </p:nvPr>
        </p:nvSpPr>
        <p:spPr>
          <a:xfrm>
            <a:off x="538775" y="148675"/>
            <a:ext cx="6382500" cy="66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Let’s Speak !</a:t>
            </a:r>
            <a:endParaRPr sz="5200"/>
          </a:p>
        </p:txBody>
      </p:sp>
      <p:pic>
        <p:nvPicPr>
          <p:cNvPr id="747" name="Google Shape;747;p78"/>
          <p:cNvPicPr preferRelativeResize="0"/>
          <p:nvPr/>
        </p:nvPicPr>
        <p:blipFill rotWithShape="1">
          <a:blip r:embed="rId4">
            <a:alphaModFix/>
          </a:blip>
          <a:srcRect b="465" l="0" r="0" t="465"/>
          <a:stretch/>
        </p:blipFill>
        <p:spPr>
          <a:xfrm>
            <a:off x="3839150" y="1904050"/>
            <a:ext cx="4447850" cy="30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78"/>
          <p:cNvSpPr txBox="1"/>
          <p:nvPr/>
        </p:nvSpPr>
        <p:spPr>
          <a:xfrm>
            <a:off x="538775" y="933000"/>
            <a:ext cx="73500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How do you feel today?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9" name="Google Shape;749;p78"/>
          <p:cNvSpPr txBox="1"/>
          <p:nvPr/>
        </p:nvSpPr>
        <p:spPr>
          <a:xfrm>
            <a:off x="372725" y="1807675"/>
            <a:ext cx="34665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Today, I feel…  </a:t>
            </a: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7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Pronunciation</a:t>
            </a:r>
            <a:endParaRPr/>
          </a:p>
        </p:txBody>
      </p:sp>
      <p:pic>
        <p:nvPicPr>
          <p:cNvPr id="755" name="Google Shape;75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39900" y="3691000"/>
            <a:ext cx="689650" cy="6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138" y="1728850"/>
            <a:ext cx="541972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375" y="1325250"/>
            <a:ext cx="5225200" cy="3241721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80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Pronunciation</a:t>
            </a:r>
            <a:endParaRPr/>
          </a:p>
        </p:txBody>
      </p:sp>
      <p:sp>
        <p:nvSpPr>
          <p:cNvPr id="763" name="Google Shape;763;p80"/>
          <p:cNvSpPr txBox="1"/>
          <p:nvPr/>
        </p:nvSpPr>
        <p:spPr>
          <a:xfrm>
            <a:off x="6228000" y="2248488"/>
            <a:ext cx="2262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00C3B1"/>
                </a:highlight>
                <a:latin typeface="Josefin Sans"/>
                <a:ea typeface="Josefin Sans"/>
                <a:cs typeface="Josefin Sans"/>
                <a:sym typeface="Josefin Sans"/>
              </a:rPr>
              <a:t>[id]</a:t>
            </a:r>
            <a:endParaRPr sz="3000">
              <a:highlight>
                <a:srgbClr val="00C3B1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64" name="Google Shape;764;p80"/>
          <p:cNvSpPr txBox="1"/>
          <p:nvPr/>
        </p:nvSpPr>
        <p:spPr>
          <a:xfrm>
            <a:off x="5369175" y="3838425"/>
            <a:ext cx="2262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00FF00"/>
                </a:highlight>
                <a:latin typeface="Josefin Sans"/>
                <a:ea typeface="Josefin Sans"/>
                <a:cs typeface="Josefin Sans"/>
                <a:sym typeface="Josefin Sans"/>
              </a:rPr>
              <a:t>[d]</a:t>
            </a:r>
            <a:endParaRPr sz="3000">
              <a:highlight>
                <a:srgbClr val="00FF00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65" name="Google Shape;76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239900" y="3691000"/>
            <a:ext cx="689650" cy="6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1" name="Google Shape;771;p81"/>
          <p:cNvSpPr txBox="1"/>
          <p:nvPr/>
        </p:nvSpPr>
        <p:spPr>
          <a:xfrm>
            <a:off x="652425" y="1492075"/>
            <a:ext cx="79575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9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Let’s </a:t>
            </a:r>
            <a:r>
              <a:rPr b="1" lang="en" sz="129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play!</a:t>
            </a:r>
            <a:endParaRPr b="1" sz="129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7" name="Google Shape;777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500" y="0"/>
            <a:ext cx="484734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75" y="485750"/>
            <a:ext cx="1183200" cy="724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79" name="Google Shape;779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1925" y="3968575"/>
            <a:ext cx="724800" cy="7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5" name="Google Shape;785;p83"/>
          <p:cNvSpPr txBox="1"/>
          <p:nvPr/>
        </p:nvSpPr>
        <p:spPr>
          <a:xfrm>
            <a:off x="1379225" y="1492075"/>
            <a:ext cx="75738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9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Let’s </a:t>
            </a:r>
            <a:r>
              <a:rPr b="1" lang="en" sz="129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Listen</a:t>
            </a:r>
            <a:r>
              <a:rPr b="1" lang="en" sz="129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!</a:t>
            </a:r>
            <a:endParaRPr b="1" sz="129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1 - Knocking on Teachers' Door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6AD0DD"/>
      </a:accent1>
      <a:accent2>
        <a:srgbClr val="20807D"/>
      </a:accent2>
      <a:accent3>
        <a:srgbClr val="FFB938"/>
      </a:accent3>
      <a:accent4>
        <a:srgbClr val="D21056"/>
      </a:accent4>
      <a:accent5>
        <a:srgbClr val="8B2B53"/>
      </a:accent5>
      <a:accent6>
        <a:srgbClr val="EDE7E3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