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5143500" type="screen16x9"/>
  <p:notesSz cx="6858000" cy="9144000"/>
  <p:embeddedFontLst>
    <p:embeddedFont>
      <p:font typeface="Amatic SC" charset="-79"/>
      <p:regular r:id="rId33"/>
      <p:bold r:id="rId34"/>
    </p:embeddedFont>
    <p:embeddedFont>
      <p:font typeface="Nunito ExtraBold" charset="0"/>
      <p:bold r:id="rId35"/>
      <p:boldItalic r:id="rId36"/>
    </p:embeddedFont>
    <p:embeddedFont>
      <p:font typeface="Nunito" charset="0"/>
      <p:regular r:id="rId37"/>
      <p:bold r:id="rId38"/>
      <p:italic r:id="rId39"/>
      <p:boldItalic r:id="rId40"/>
    </p:embeddedFont>
    <p:embeddedFont>
      <p:font typeface="Caveat Brush" charset="0"/>
      <p:regular r:id="rId41"/>
    </p:embeddedFont>
    <p:embeddedFont>
      <p:font typeface="Luckiest Guy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Nunito Medium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F7D5D3F-94D8-4BC8-A14F-252970C7E7CC}">
  <a:tblStyle styleId="{3F7D5D3F-94D8-4BC8-A14F-252970C7E7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45ad476184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45ad476184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45b42d639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145b42d639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45b42d639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45b42d639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45b42d639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45b42d639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45b9fa6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45b9fa6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45b9fa6ed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45b9fa6ed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45b9fa6ed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45b9fa6ed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45b9fa6ed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45b9fa6ed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45b9fa6ed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45b9fa6ed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45b9fa6ed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45b9fa6ed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45b9fa6ed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45b9fa6ed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45ad476184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45ad476184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45b9fa6ed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45b9fa6ed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45b9fa6ed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45b9fa6ed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45b9fa6ed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45b9fa6ed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45b9fa6ed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45b9fa6ed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45b9fa6ed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45b9fa6ed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45b9fa6ed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145b9fa6ed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45ad476184_0_1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45ad476184_0_1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45cef789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45cef789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45cef7895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45cef7895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fe7ce0a1dd_0_1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fe7ce0a1dd_0_1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45ad476184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45ad476184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fe7ce0a1dd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fe7ce0a1dd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45ad476184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45ad476184_0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45ad476184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45ad476184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45ad476184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45ad476184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45ad476184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45ad476184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44f9610d5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44f9610d5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44f9610d5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44f9610d5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SSON - Blu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6" name="Google Shape;26;p2"/>
          <p:cNvSpPr>
            <a:spLocks noGrp="1"/>
          </p:cNvSpPr>
          <p:nvPr>
            <p:ph type="pic" idx="2"/>
          </p:nvPr>
        </p:nvSpPr>
        <p:spPr>
          <a:xfrm>
            <a:off x="4335800" y="1751350"/>
            <a:ext cx="3474000" cy="256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7" name="Google Shape;27;p2"/>
          <p:cNvSpPr txBox="1">
            <a:spLocks noGrp="1"/>
          </p:cNvSpPr>
          <p:nvPr>
            <p:ph type="body" idx="3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✓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Warm-up">
  <p:cSld name="TITLE_1_2_1_1_1_1_1_1_1_1_1_1_1_1_1_1_1_1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144150" y="234900"/>
            <a:ext cx="39594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1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/>
          <p:nvPr/>
        </p:nvSpPr>
        <p:spPr>
          <a:xfrm>
            <a:off x="1255550" y="130375"/>
            <a:ext cx="5911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Warm up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Warm-up">
  <p:cSld name="TITLE_1_2_1_1_1_1_1_1_1_1_1_1_1_1_1_1_1_1_1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/>
          <p:nvPr/>
        </p:nvSpPr>
        <p:spPr>
          <a:xfrm>
            <a:off x="144150" y="234900"/>
            <a:ext cx="39594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1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/>
        </p:nvSpPr>
        <p:spPr>
          <a:xfrm>
            <a:off x="1255550" y="130375"/>
            <a:ext cx="5911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Warm up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play">
  <p:cSld name="TITLE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/>
          <p:nvPr/>
        </p:nvSpPr>
        <p:spPr>
          <a:xfrm>
            <a:off x="144150" y="234900"/>
            <a:ext cx="51861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6"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1323675" y="130350"/>
            <a:ext cx="3181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Let’s play !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Interrogation">
  <p:cSld name="TITLE_1_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144150" y="234900"/>
            <a:ext cx="51861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Interrogation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Practise Listening">
  <p:cSld name="TITLE_1_2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Practise Listening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0" name="Google Shape;17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Practise Reading">
  <p:cSld name="TITLE_1_2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Practise Reading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Practise Speaking">
  <p:cSld name="TITLE_1_2_1_1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275" y="176295"/>
            <a:ext cx="1007275" cy="100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Practise Speaking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0" name="Google Shape;18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Practise Speaking">
  <p:cSld name="TITLE_1_2_1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72" y="231750"/>
            <a:ext cx="890078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Practise Speaking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5" name="Google Shape;18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Practise Writing">
  <p:cSld name="TITLE_1_2_1_1_1_1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724" y="342213"/>
            <a:ext cx="669150" cy="6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Practise Writing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0" name="Google Shape;190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ractise Writing">
  <p:cSld name="TITLE_1_2_1_1_1_1_1_1_1_1_1_1_1_1_1_1_1_1_1_1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144150" y="234900"/>
            <a:ext cx="54681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1255550" y="130375"/>
            <a:ext cx="5911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Practise Writing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SSON - RED ">
  <p:cSld name="TITLE_4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5" name="Google Shape;45;p3"/>
          <p:cNvSpPr>
            <a:spLocks noGrp="1"/>
          </p:cNvSpPr>
          <p:nvPr>
            <p:ph type="pic" idx="2"/>
          </p:nvPr>
        </p:nvSpPr>
        <p:spPr>
          <a:xfrm>
            <a:off x="4335800" y="1751350"/>
            <a:ext cx="3474000" cy="256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6" name="Google Shape;46;p3"/>
          <p:cNvSpPr txBox="1">
            <a:spLocks noGrp="1"/>
          </p:cNvSpPr>
          <p:nvPr>
            <p:ph type="body" idx="3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✓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Watch &amp; Learn">
  <p:cSld name="TITLE_1_2_1_1_1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124" y="234900"/>
            <a:ext cx="890072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Watch &amp; Learn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Watch &amp; Speak">
  <p:cSld name="TITLE_1_2_1_1_1_1_1_1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124" y="234900"/>
            <a:ext cx="890072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Watch &amp; Speak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Think about it">
  <p:cSld name="TITLE_1_2_1_1_1_1_1_1_1_1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124" y="234900"/>
            <a:ext cx="890072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Think about it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0" name="Google Shape;210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Let’s recap!">
  <p:cSld name="TITLE_1_2_1_1_1_1_1_1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144150" y="234900"/>
            <a:ext cx="48576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324" y="30255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1323675" y="130350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Let’s recap!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Pronunciation">
  <p:cSld name="TITLE_1_2_1_1_1_1_1_1_1_1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144150" y="234900"/>
            <a:ext cx="54252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Pronunciation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Memorise">
  <p:cSld name="TITLE_1_2_1_1_1_1_1_1_1_1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/>
          <p:nvPr/>
        </p:nvSpPr>
        <p:spPr>
          <a:xfrm>
            <a:off x="144150" y="234900"/>
            <a:ext cx="43578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Memorise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Let’s sing!">
  <p:cSld name="TITLE_1_2_1_1_1_1_1_1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144150" y="234900"/>
            <a:ext cx="43578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Let’s sing!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Group Work">
  <p:cSld name="TITLE_1_2_1_1_1_1_1_1_1_1_1_1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>
            <a:off x="144150" y="234900"/>
            <a:ext cx="48459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Group Work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Google Shape;235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Time to Share">
  <p:cSld name="TITLE_1_2_1_1_1_1_1_1_1_1_1_1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144150" y="234900"/>
            <a:ext cx="48459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Time to Share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Pair Work">
  <p:cSld name="TITLE_1_2_1_1_1_1_1_1_1_1_1_1_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/>
          <p:nvPr/>
        </p:nvSpPr>
        <p:spPr>
          <a:xfrm>
            <a:off x="144150" y="234900"/>
            <a:ext cx="41766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1255550" y="130375"/>
            <a:ext cx="2688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Pair Work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5" name="Google Shape;245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SSON - YELLOW">
  <p:cSld name="TITLE_4_1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1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4" name="Google Shape;64;p4"/>
          <p:cNvSpPr>
            <a:spLocks noGrp="1"/>
          </p:cNvSpPr>
          <p:nvPr>
            <p:ph type="pic" idx="2"/>
          </p:nvPr>
        </p:nvSpPr>
        <p:spPr>
          <a:xfrm>
            <a:off x="4335800" y="1751350"/>
            <a:ext cx="3474000" cy="256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5" name="Google Shape;65;p4"/>
          <p:cNvSpPr txBox="1">
            <a:spLocks noGrp="1"/>
          </p:cNvSpPr>
          <p:nvPr>
            <p:ph type="body" idx="3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✓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Exercises">
  <p:cSld name="TITLE_1_2_1_1_1_1_1_1_1_1_1_1_1_1_1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/>
          <p:nvPr/>
        </p:nvSpPr>
        <p:spPr>
          <a:xfrm>
            <a:off x="144150" y="234900"/>
            <a:ext cx="41766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1255550" y="130375"/>
            <a:ext cx="2688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Exercises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 Discover">
  <p:cSld name="TITLE_1_2_1_1_1_1_1_1_1_1_1_1_1_1_1_1_1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144150" y="234900"/>
            <a:ext cx="41766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1255550" y="130375"/>
            <a:ext cx="2688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Discover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 1">
  <p:cSld name="TITLE_AND_BODY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73" name="Google Shape;273;p34"/>
          <p:cNvSpPr>
            <a:spLocks noGrp="1"/>
          </p:cNvSpPr>
          <p:nvPr>
            <p:ph type="pic" idx="2"/>
          </p:nvPr>
        </p:nvSpPr>
        <p:spPr>
          <a:xfrm>
            <a:off x="5189275" y="1562775"/>
            <a:ext cx="3428400" cy="305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74" name="Google Shape;274;p34"/>
          <p:cNvSpPr/>
          <p:nvPr/>
        </p:nvSpPr>
        <p:spPr>
          <a:xfrm>
            <a:off x="441174" y="319325"/>
            <a:ext cx="8267844" cy="756171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4"/>
          <p:cNvSpPr txBox="1">
            <a:spLocks noGrp="1"/>
          </p:cNvSpPr>
          <p:nvPr>
            <p:ph type="body" idx="1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441176" y="1316124"/>
            <a:ext cx="4204100" cy="3526100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4"/>
          <p:cNvSpPr/>
          <p:nvPr/>
        </p:nvSpPr>
        <p:spPr>
          <a:xfrm rot="5400000">
            <a:off x="4178794" y="3077349"/>
            <a:ext cx="1102938" cy="72774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4"/>
          <p:cNvSpPr/>
          <p:nvPr/>
        </p:nvSpPr>
        <p:spPr>
          <a:xfrm rot="5400000">
            <a:off x="4607667" y="3836629"/>
            <a:ext cx="211417" cy="33964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/>
          <p:nvPr/>
        </p:nvSpPr>
        <p:spPr>
          <a:xfrm rot="10800000">
            <a:off x="640100" y="4616142"/>
            <a:ext cx="315833" cy="1851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4"/>
          <p:cNvSpPr/>
          <p:nvPr/>
        </p:nvSpPr>
        <p:spPr>
          <a:xfrm rot="5034150">
            <a:off x="425755" y="1238687"/>
            <a:ext cx="599333" cy="841457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3307297" y="1259525"/>
            <a:ext cx="218516" cy="138397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1676816" y="4726570"/>
            <a:ext cx="926319" cy="124276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4"/>
          <p:cNvSpPr/>
          <p:nvPr/>
        </p:nvSpPr>
        <p:spPr>
          <a:xfrm rot="10800000">
            <a:off x="643616" y="4768395"/>
            <a:ext cx="144039" cy="73081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3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 RED">
  <p:cSld name="TITLE_AND_BODY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89" name="Google Shape;289;p35"/>
          <p:cNvSpPr>
            <a:spLocks noGrp="1"/>
          </p:cNvSpPr>
          <p:nvPr>
            <p:ph type="pic" idx="2"/>
          </p:nvPr>
        </p:nvSpPr>
        <p:spPr>
          <a:xfrm>
            <a:off x="5189275" y="1562775"/>
            <a:ext cx="3428400" cy="305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90" name="Google Shape;290;p35"/>
          <p:cNvSpPr/>
          <p:nvPr/>
        </p:nvSpPr>
        <p:spPr>
          <a:xfrm>
            <a:off x="441174" y="319325"/>
            <a:ext cx="8267844" cy="756171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5"/>
          <p:cNvSpPr txBox="1">
            <a:spLocks noGrp="1"/>
          </p:cNvSpPr>
          <p:nvPr>
            <p:ph type="body" idx="1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441176" y="1316124"/>
            <a:ext cx="4204100" cy="3526100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5"/>
          <p:cNvSpPr/>
          <p:nvPr/>
        </p:nvSpPr>
        <p:spPr>
          <a:xfrm rot="5400000">
            <a:off x="4178794" y="3077349"/>
            <a:ext cx="1102938" cy="72774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5"/>
          <p:cNvSpPr/>
          <p:nvPr/>
        </p:nvSpPr>
        <p:spPr>
          <a:xfrm rot="5400000">
            <a:off x="4607667" y="3836629"/>
            <a:ext cx="211417" cy="33964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5"/>
          <p:cNvSpPr/>
          <p:nvPr/>
        </p:nvSpPr>
        <p:spPr>
          <a:xfrm rot="10800000">
            <a:off x="640100" y="4616142"/>
            <a:ext cx="315833" cy="1851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/>
          <p:nvPr/>
        </p:nvSpPr>
        <p:spPr>
          <a:xfrm rot="5034150">
            <a:off x="425755" y="1238687"/>
            <a:ext cx="599333" cy="841457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3307297" y="1259525"/>
            <a:ext cx="218516" cy="138397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1676816" y="4726570"/>
            <a:ext cx="926319" cy="124276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5"/>
          <p:cNvSpPr/>
          <p:nvPr/>
        </p:nvSpPr>
        <p:spPr>
          <a:xfrm rot="10800000">
            <a:off x="643616" y="4768395"/>
            <a:ext cx="144039" cy="73081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subTitle" idx="3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 YELLOW">
  <p:cSld name="TITLE_AND_BODY_1_1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05" name="Google Shape;305;p36"/>
          <p:cNvSpPr>
            <a:spLocks noGrp="1"/>
          </p:cNvSpPr>
          <p:nvPr>
            <p:ph type="pic" idx="2"/>
          </p:nvPr>
        </p:nvSpPr>
        <p:spPr>
          <a:xfrm>
            <a:off x="5189275" y="1562775"/>
            <a:ext cx="3428400" cy="305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06" name="Google Shape;306;p36"/>
          <p:cNvSpPr/>
          <p:nvPr/>
        </p:nvSpPr>
        <p:spPr>
          <a:xfrm>
            <a:off x="441174" y="319325"/>
            <a:ext cx="8267844" cy="756171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body" idx="1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441176" y="1316124"/>
            <a:ext cx="4204100" cy="3526100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6"/>
          <p:cNvSpPr/>
          <p:nvPr/>
        </p:nvSpPr>
        <p:spPr>
          <a:xfrm rot="5400000">
            <a:off x="4178794" y="3077349"/>
            <a:ext cx="1102938" cy="72774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6"/>
          <p:cNvSpPr/>
          <p:nvPr/>
        </p:nvSpPr>
        <p:spPr>
          <a:xfrm rot="5400000">
            <a:off x="4607667" y="3836629"/>
            <a:ext cx="211417" cy="33964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6"/>
          <p:cNvSpPr/>
          <p:nvPr/>
        </p:nvSpPr>
        <p:spPr>
          <a:xfrm rot="10800000">
            <a:off x="640100" y="4616142"/>
            <a:ext cx="315833" cy="1851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/>
          <p:nvPr/>
        </p:nvSpPr>
        <p:spPr>
          <a:xfrm rot="5034150">
            <a:off x="425755" y="1238687"/>
            <a:ext cx="599333" cy="841457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6"/>
          <p:cNvSpPr/>
          <p:nvPr/>
        </p:nvSpPr>
        <p:spPr>
          <a:xfrm>
            <a:off x="3307297" y="1259525"/>
            <a:ext cx="218516" cy="138397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1676816" y="4726570"/>
            <a:ext cx="926319" cy="124276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6"/>
          <p:cNvSpPr/>
          <p:nvPr/>
        </p:nvSpPr>
        <p:spPr>
          <a:xfrm rot="10800000">
            <a:off x="643616" y="4768395"/>
            <a:ext cx="144039" cy="73081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7" name="Google Shape;317;p36"/>
          <p:cNvSpPr txBox="1">
            <a:spLocks noGrp="1"/>
          </p:cNvSpPr>
          <p:nvPr>
            <p:ph type="subTitle" idx="3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 GREEN">
  <p:cSld name="TITLE_AND_BODY_1_1_1_1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21" name="Google Shape;321;p37"/>
          <p:cNvSpPr>
            <a:spLocks noGrp="1"/>
          </p:cNvSpPr>
          <p:nvPr>
            <p:ph type="pic" idx="2"/>
          </p:nvPr>
        </p:nvSpPr>
        <p:spPr>
          <a:xfrm>
            <a:off x="5189275" y="1562775"/>
            <a:ext cx="3428400" cy="305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22" name="Google Shape;322;p37"/>
          <p:cNvSpPr/>
          <p:nvPr/>
        </p:nvSpPr>
        <p:spPr>
          <a:xfrm>
            <a:off x="441174" y="319325"/>
            <a:ext cx="8267844" cy="756171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7"/>
          <p:cNvSpPr txBox="1">
            <a:spLocks noGrp="1"/>
          </p:cNvSpPr>
          <p:nvPr>
            <p:ph type="body" idx="1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441176" y="1316124"/>
            <a:ext cx="4204100" cy="3526100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7"/>
          <p:cNvSpPr/>
          <p:nvPr/>
        </p:nvSpPr>
        <p:spPr>
          <a:xfrm rot="5400000">
            <a:off x="4178794" y="3077349"/>
            <a:ext cx="1102938" cy="72774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7"/>
          <p:cNvSpPr/>
          <p:nvPr/>
        </p:nvSpPr>
        <p:spPr>
          <a:xfrm rot="5400000">
            <a:off x="4607667" y="3836629"/>
            <a:ext cx="211417" cy="33964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7"/>
          <p:cNvSpPr/>
          <p:nvPr/>
        </p:nvSpPr>
        <p:spPr>
          <a:xfrm rot="10800000">
            <a:off x="640100" y="4616142"/>
            <a:ext cx="315833" cy="1851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7"/>
          <p:cNvSpPr/>
          <p:nvPr/>
        </p:nvSpPr>
        <p:spPr>
          <a:xfrm rot="5034150">
            <a:off x="425755" y="1238687"/>
            <a:ext cx="599333" cy="841457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3307297" y="1259525"/>
            <a:ext cx="218516" cy="138397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1676816" y="4726570"/>
            <a:ext cx="926319" cy="124276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7"/>
          <p:cNvSpPr/>
          <p:nvPr/>
        </p:nvSpPr>
        <p:spPr>
          <a:xfrm rot="10800000">
            <a:off x="643616" y="4768395"/>
            <a:ext cx="144039" cy="73081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33" name="Google Shape;333;p37"/>
          <p:cNvSpPr txBox="1">
            <a:spLocks noGrp="1"/>
          </p:cNvSpPr>
          <p:nvPr>
            <p:ph type="subTitle" idx="3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ue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ck">
  <p:cSld name="TITLE_ONLY_3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71" name="Google Shape;371;p40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0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SSON - GREEN">
  <p:cSld name="TITLE_4_1_1">
    <p:bg>
      <p:bgPr>
        <a:solidFill>
          <a:schemeClr val="accen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83" name="Google Shape;83;p5"/>
          <p:cNvSpPr>
            <a:spLocks noGrp="1"/>
          </p:cNvSpPr>
          <p:nvPr>
            <p:ph type="pic" idx="2"/>
          </p:nvPr>
        </p:nvSpPr>
        <p:spPr>
          <a:xfrm>
            <a:off x="4335800" y="1751350"/>
            <a:ext cx="3474000" cy="256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4" name="Google Shape;84;p5"/>
          <p:cNvSpPr txBox="1">
            <a:spLocks noGrp="1"/>
          </p:cNvSpPr>
          <p:nvPr>
            <p:ph type="body" idx="3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BLUE- LIGHT">
  <p:cSld name="TITLE_ONLY_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/>
          <p:nvPr/>
        </p:nvSpPr>
        <p:spPr>
          <a:xfrm rot="-767637">
            <a:off x="8195890" y="182572"/>
            <a:ext cx="676798" cy="601509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198200" y="139074"/>
            <a:ext cx="6943343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1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85" name="Google Shape;385;p4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86" name="Google Shape;386;p41"/>
          <p:cNvSpPr>
            <a:spLocks noGrp="1"/>
          </p:cNvSpPr>
          <p:nvPr>
            <p:ph type="pic" idx="2"/>
          </p:nvPr>
        </p:nvSpPr>
        <p:spPr>
          <a:xfrm>
            <a:off x="8244177" y="247303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RED - LIGHT ">
  <p:cSld name="TITLE_ONLY_2_2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/>
          <p:nvPr/>
        </p:nvSpPr>
        <p:spPr>
          <a:xfrm rot="-767637">
            <a:off x="8195890" y="182572"/>
            <a:ext cx="676798" cy="601509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/>
          <p:nvPr/>
        </p:nvSpPr>
        <p:spPr>
          <a:xfrm>
            <a:off x="198200" y="139074"/>
            <a:ext cx="6943343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91" name="Google Shape;391;p4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92" name="Google Shape;392;p42"/>
          <p:cNvSpPr>
            <a:spLocks noGrp="1"/>
          </p:cNvSpPr>
          <p:nvPr>
            <p:ph type="pic" idx="2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GREEN - LIGHT">
  <p:cSld name="TITLE_ONLY_2_2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"/>
          <p:cNvSpPr/>
          <p:nvPr/>
        </p:nvSpPr>
        <p:spPr>
          <a:xfrm rot="-767637">
            <a:off x="8195890" y="182572"/>
            <a:ext cx="676798" cy="601509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198200" y="139074"/>
            <a:ext cx="6943343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98" name="Google Shape;398;p43"/>
          <p:cNvSpPr>
            <a:spLocks noGrp="1"/>
          </p:cNvSpPr>
          <p:nvPr>
            <p:ph type="pic" idx="2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GREEN - LIGHT 1">
  <p:cSld name="TITLE_ONLY_2_2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/>
          <p:nvPr/>
        </p:nvSpPr>
        <p:spPr>
          <a:xfrm rot="-767637">
            <a:off x="8195890" y="182572"/>
            <a:ext cx="676798" cy="601509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198200" y="139074"/>
            <a:ext cx="6943343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04" name="Google Shape;404;p44"/>
          <p:cNvSpPr>
            <a:spLocks noGrp="1"/>
          </p:cNvSpPr>
          <p:nvPr>
            <p:ph type="pic" idx="2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BLUE - Dark">
  <p:cSld name="TITLE_ONLY_2_2_1_1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/>
          <p:nvPr/>
        </p:nvSpPr>
        <p:spPr>
          <a:xfrm rot="-817620">
            <a:off x="7996802" y="3625209"/>
            <a:ext cx="1027157" cy="966501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198200" y="139074"/>
            <a:ext cx="6943343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5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09" name="Google Shape;409;p4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10" name="Google Shape;410;p45"/>
          <p:cNvSpPr>
            <a:spLocks noGrp="1"/>
          </p:cNvSpPr>
          <p:nvPr>
            <p:ph type="pic" idx="2"/>
          </p:nvPr>
        </p:nvSpPr>
        <p:spPr>
          <a:xfrm>
            <a:off x="8071505" y="3697478"/>
            <a:ext cx="876900" cy="82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BLUE - Dark 1">
  <p:cSld name="TITLE_ONLY_2_2_1_1_1_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6"/>
          <p:cNvSpPr/>
          <p:nvPr/>
        </p:nvSpPr>
        <p:spPr>
          <a:xfrm rot="-767637">
            <a:off x="8195890" y="182572"/>
            <a:ext cx="676798" cy="601509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198200" y="139074"/>
            <a:ext cx="6943343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6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15" name="Google Shape;415;p4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16" name="Google Shape;416;p46"/>
          <p:cNvSpPr>
            <a:spLocks noGrp="1"/>
          </p:cNvSpPr>
          <p:nvPr>
            <p:ph type="pic" idx="2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RED 2">
  <p:cSld name="TITLE_ONLY_2_2_1_1_1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7"/>
          <p:cNvSpPr/>
          <p:nvPr/>
        </p:nvSpPr>
        <p:spPr>
          <a:xfrm rot="-767637">
            <a:off x="8195890" y="182572"/>
            <a:ext cx="676798" cy="601509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7"/>
          <p:cNvSpPr/>
          <p:nvPr/>
        </p:nvSpPr>
        <p:spPr>
          <a:xfrm>
            <a:off x="198200" y="139075"/>
            <a:ext cx="4713905" cy="72524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7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21" name="Google Shape;421;p4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22" name="Google Shape;422;p47"/>
          <p:cNvSpPr>
            <a:spLocks noGrp="1"/>
          </p:cNvSpPr>
          <p:nvPr>
            <p:ph type="pic" idx="2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Yellow">
  <p:cSld name="TITLE_ONLY_2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29" name="Google Shape;429;p48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8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8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8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 Green">
  <p:cSld name="TITLE_ONLY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45" name="Google Shape;445;p4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9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60" name="Google Shape;460;p5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0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8" name="Google Shape;468;p50"/>
          <p:cNvSpPr txBox="1">
            <a:spLocks noGrp="1"/>
          </p:cNvSpPr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_3">
    <p:bg>
      <p:bgPr>
        <a:solidFill>
          <a:schemeClr val="accen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84825" y="698025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1897338" y="1751863"/>
            <a:ext cx="5349300" cy="11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Medium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 Red">
  <p:cSld name="CAPTION_ONLY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1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74" name="Google Shape;474;p51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1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1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1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1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1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1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1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2" name="Google Shape;482;p51"/>
          <p:cNvSpPr txBox="1">
            <a:spLocks noGrp="1"/>
          </p:cNvSpPr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 Yellow">
  <p:cSld name="CAPTION_ONLY_1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2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88" name="Google Shape;488;p52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2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2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2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2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2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2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2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6" name="Google Shape;496;p52"/>
          <p:cNvSpPr txBox="1">
            <a:spLocks noGrp="1"/>
          </p:cNvSpPr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 Yellow 1">
  <p:cSld name="CAPTION_ONLY_1_1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3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3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02" name="Google Shape;502;p53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3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3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53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53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3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3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3"/>
          <p:cNvSpPr>
            <a:spLocks noGrp="1"/>
          </p:cNvSpPr>
          <p:nvPr>
            <p:ph type="pic" idx="2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0" name="Google Shape;510;p53"/>
          <p:cNvSpPr txBox="1">
            <a:spLocks noGrp="1"/>
          </p:cNvSpPr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 1">
  <p:cSld name="BLANK_3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55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5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5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5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5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5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5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IG">
  <p:cSld name="BLANK_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6"/>
          <p:cNvSpPr>
            <a:spLocks noGrp="1"/>
          </p:cNvSpPr>
          <p:nvPr>
            <p:ph type="pic" idx="2"/>
          </p:nvPr>
        </p:nvSpPr>
        <p:spPr>
          <a:xfrm>
            <a:off x="-11225" y="-106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5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28" name="Google Shape;528;p56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6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6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6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6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56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56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6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56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6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IG green">
  <p:cSld name="BLANK_2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7"/>
          <p:cNvSpPr>
            <a:spLocks noGrp="1"/>
          </p:cNvSpPr>
          <p:nvPr>
            <p:ph type="pic" idx="2"/>
          </p:nvPr>
        </p:nvSpPr>
        <p:spPr>
          <a:xfrm>
            <a:off x="777425" y="663750"/>
            <a:ext cx="7594200" cy="3829200"/>
          </a:xfrm>
          <a:prstGeom prst="roundRect">
            <a:avLst>
              <a:gd name="adj" fmla="val 9254"/>
            </a:avLst>
          </a:prstGeom>
          <a:noFill/>
          <a:ln>
            <a:noFill/>
          </a:ln>
        </p:spPr>
      </p:sp>
      <p:sp>
        <p:nvSpPr>
          <p:cNvPr id="540" name="Google Shape;540;p5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41" name="Google Shape;541;p5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7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7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7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7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7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7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7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7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7"/>
          <p:cNvSpPr/>
          <p:nvPr/>
        </p:nvSpPr>
        <p:spPr>
          <a:xfrm rot="-5673298">
            <a:off x="2374092" y="4318639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7"/>
          <p:cNvSpPr/>
          <p:nvPr/>
        </p:nvSpPr>
        <p:spPr>
          <a:xfrm rot="-5673298">
            <a:off x="2213926" y="4695304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7"/>
          <p:cNvSpPr/>
          <p:nvPr/>
        </p:nvSpPr>
        <p:spPr>
          <a:xfrm>
            <a:off x="5590150" y="30975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7"/>
          <p:cNvSpPr/>
          <p:nvPr/>
        </p:nvSpPr>
        <p:spPr>
          <a:xfrm>
            <a:off x="8371587" y="407997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57"/>
          <p:cNvSpPr/>
          <p:nvPr/>
        </p:nvSpPr>
        <p:spPr>
          <a:xfrm>
            <a:off x="8526304" y="357900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7"/>
          <p:cNvSpPr/>
          <p:nvPr/>
        </p:nvSpPr>
        <p:spPr>
          <a:xfrm>
            <a:off x="331162" y="20100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57"/>
          <p:cNvSpPr/>
          <p:nvPr/>
        </p:nvSpPr>
        <p:spPr>
          <a:xfrm>
            <a:off x="8564788" y="35951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7"/>
          <p:cNvSpPr/>
          <p:nvPr/>
        </p:nvSpPr>
        <p:spPr>
          <a:xfrm rot="5069525">
            <a:off x="7853134" y="3752441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7"/>
          <p:cNvSpPr/>
          <p:nvPr/>
        </p:nvSpPr>
        <p:spPr>
          <a:xfrm rot="5400000">
            <a:off x="305418" y="315236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7"/>
          <p:cNvSpPr/>
          <p:nvPr/>
        </p:nvSpPr>
        <p:spPr>
          <a:xfrm>
            <a:off x="368194" y="432752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IG blue ">
  <p:cSld name="BLANK_2_1_2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8"/>
          <p:cNvSpPr>
            <a:spLocks noGrp="1"/>
          </p:cNvSpPr>
          <p:nvPr>
            <p:ph type="pic" idx="2"/>
          </p:nvPr>
        </p:nvSpPr>
        <p:spPr>
          <a:xfrm>
            <a:off x="777425" y="663750"/>
            <a:ext cx="7594200" cy="3829200"/>
          </a:xfrm>
          <a:prstGeom prst="roundRect">
            <a:avLst>
              <a:gd name="adj" fmla="val 9254"/>
            </a:avLst>
          </a:prstGeom>
          <a:noFill/>
          <a:ln>
            <a:noFill/>
          </a:ln>
        </p:spPr>
      </p:sp>
      <p:sp>
        <p:nvSpPr>
          <p:cNvPr id="563" name="Google Shape;563;p5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64" name="Google Shape;564;p5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8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8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8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8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8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8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8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8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8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8"/>
          <p:cNvSpPr/>
          <p:nvPr/>
        </p:nvSpPr>
        <p:spPr>
          <a:xfrm rot="-5673298">
            <a:off x="2374092" y="4318639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8"/>
          <p:cNvSpPr/>
          <p:nvPr/>
        </p:nvSpPr>
        <p:spPr>
          <a:xfrm rot="-5673298">
            <a:off x="2213926" y="4695304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5590150" y="30975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8"/>
          <p:cNvSpPr/>
          <p:nvPr/>
        </p:nvSpPr>
        <p:spPr>
          <a:xfrm>
            <a:off x="8371587" y="407997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8"/>
          <p:cNvSpPr/>
          <p:nvPr/>
        </p:nvSpPr>
        <p:spPr>
          <a:xfrm>
            <a:off x="8526304" y="357900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8"/>
          <p:cNvSpPr/>
          <p:nvPr/>
        </p:nvSpPr>
        <p:spPr>
          <a:xfrm>
            <a:off x="331162" y="20100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8"/>
          <p:cNvSpPr/>
          <p:nvPr/>
        </p:nvSpPr>
        <p:spPr>
          <a:xfrm>
            <a:off x="8564788" y="35951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8"/>
          <p:cNvSpPr/>
          <p:nvPr/>
        </p:nvSpPr>
        <p:spPr>
          <a:xfrm rot="5069525">
            <a:off x="7853134" y="3752441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8"/>
          <p:cNvSpPr/>
          <p:nvPr/>
        </p:nvSpPr>
        <p:spPr>
          <a:xfrm rot="5400000">
            <a:off x="305418" y="315236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8"/>
          <p:cNvSpPr/>
          <p:nvPr/>
        </p:nvSpPr>
        <p:spPr>
          <a:xfrm>
            <a:off x="368194" y="432752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IG vierge">
  <p:cSld name="BLANK_2_1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9"/>
          <p:cNvSpPr>
            <a:spLocks noGrp="1"/>
          </p:cNvSpPr>
          <p:nvPr>
            <p:ph type="pic" idx="2"/>
          </p:nvPr>
        </p:nvSpPr>
        <p:spPr>
          <a:xfrm>
            <a:off x="-11225" y="-106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5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87" name="Google Shape;587;p5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9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9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9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9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9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9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9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59"/>
          <p:cNvSpPr>
            <a:spLocks noGrp="1"/>
          </p:cNvSpPr>
          <p:nvPr>
            <p:ph type="pic" idx="3"/>
          </p:nvPr>
        </p:nvSpPr>
        <p:spPr>
          <a:xfrm>
            <a:off x="-11225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red">
  <p:cSld name="BLANK_1">
    <p:bg>
      <p:bgPr>
        <a:solidFill>
          <a:schemeClr val="lt1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00" name="Google Shape;600;p6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0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0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0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0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0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0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0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0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0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 Yellow">
  <p:cSld name="TITLE_3_2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84825" y="698025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subTitle" idx="1"/>
          </p:nvPr>
        </p:nvSpPr>
        <p:spPr>
          <a:xfrm>
            <a:off x="1897338" y="1751863"/>
            <a:ext cx="5349300" cy="11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Medium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1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6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613" name="Google Shape;613;p61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14" name="Google Shape;614;p61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1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1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1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1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9" name="Google Shape;619;p61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1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 Red">
  <p:cSld name="BLANK_1_1_1">
    <p:bg>
      <p:bgPr>
        <a:solidFill>
          <a:schemeClr val="lt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2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624" name="Google Shape;624;p62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25" name="Google Shape;625;p62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2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2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2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2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Google Shape;630;p62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2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 Yellow">
  <p:cSld name="BLANK_1_1_1_1">
    <p:bg>
      <p:bgPr>
        <a:solidFill>
          <a:schemeClr val="lt1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635" name="Google Shape;635;p6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36" name="Google Shape;636;p6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6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 Green">
  <p:cSld name="BLANK_1_1_1_1_1">
    <p:bg>
      <p:bgPr>
        <a:solidFill>
          <a:schemeClr val="lt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4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646" name="Google Shape;646;p64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47" name="Google Shape;647;p64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4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4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4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4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2" name="Google Shape;652;p64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4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 Black">
  <p:cSld name="BLANK_1_1_1_1_1_1">
    <p:bg>
      <p:bgPr>
        <a:solidFill>
          <a:schemeClr val="lt1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5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6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grpSp>
        <p:nvGrpSpPr>
          <p:cNvPr id="657" name="Google Shape;657;p65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58" name="Google Shape;658;p65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5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5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5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5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65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5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67" name="Google Shape;667;p66"/>
          <p:cNvSpPr/>
          <p:nvPr/>
        </p:nvSpPr>
        <p:spPr>
          <a:xfrm rot="-887149">
            <a:off x="89053" y="104029"/>
            <a:ext cx="1707918" cy="141125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66"/>
          <p:cNvSpPr/>
          <p:nvPr/>
        </p:nvSpPr>
        <p:spPr>
          <a:xfrm rot="701011">
            <a:off x="7679417" y="3748887"/>
            <a:ext cx="1364767" cy="111833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 + colours">
  <p:cSld name="CUSTOM_4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71" name="Google Shape;671;p67"/>
          <p:cNvSpPr/>
          <p:nvPr/>
        </p:nvSpPr>
        <p:spPr>
          <a:xfrm rot="-887942">
            <a:off x="-1147053" y="-1049568"/>
            <a:ext cx="2530034" cy="2504368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67"/>
          <p:cNvSpPr/>
          <p:nvPr/>
        </p:nvSpPr>
        <p:spPr>
          <a:xfrm rot="700803">
            <a:off x="7822954" y="3816223"/>
            <a:ext cx="1711553" cy="175675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 + colours 1">
  <p:cSld name="CUSTOM_4_1_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75" name="Google Shape;675;p68"/>
          <p:cNvSpPr/>
          <p:nvPr/>
        </p:nvSpPr>
        <p:spPr>
          <a:xfrm rot="-887942">
            <a:off x="-1147053" y="-1049568"/>
            <a:ext cx="2530034" cy="2504368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68"/>
          <p:cNvSpPr/>
          <p:nvPr/>
        </p:nvSpPr>
        <p:spPr>
          <a:xfrm rot="700803">
            <a:off x="7822954" y="3816223"/>
            <a:ext cx="1711553" cy="175675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 + colours 1 1">
  <p:cSld name="CUSTOM_4_1_1_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79" name="Google Shape;679;p69"/>
          <p:cNvSpPr/>
          <p:nvPr/>
        </p:nvSpPr>
        <p:spPr>
          <a:xfrm rot="-887942">
            <a:off x="-1147053" y="-1049568"/>
            <a:ext cx="2530034" cy="2504368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69"/>
          <p:cNvSpPr/>
          <p:nvPr/>
        </p:nvSpPr>
        <p:spPr>
          <a:xfrm rot="700803">
            <a:off x="7822954" y="3816223"/>
            <a:ext cx="1711553" cy="175675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 + colours 1 1 1">
  <p:cSld name="CUSTOM_4_1_1_1_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83" name="Google Shape;683;p70"/>
          <p:cNvSpPr/>
          <p:nvPr/>
        </p:nvSpPr>
        <p:spPr>
          <a:xfrm rot="-887942">
            <a:off x="-1147053" y="-1049568"/>
            <a:ext cx="2530034" cy="2504368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70"/>
          <p:cNvSpPr/>
          <p:nvPr/>
        </p:nvSpPr>
        <p:spPr>
          <a:xfrm rot="700803">
            <a:off x="7822954" y="3816223"/>
            <a:ext cx="1711553" cy="175675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 Green">
  <p:cSld name="TITLE_3_1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8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5">
            <a:off x="384825" y="698025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ubTitle" idx="1"/>
          </p:nvPr>
        </p:nvSpPr>
        <p:spPr>
          <a:xfrm>
            <a:off x="1897338" y="1751863"/>
            <a:ext cx="5349300" cy="11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Medium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 + colours 1 1 1 1">
  <p:cSld name="CUSTOM_4_1_1_1_1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87" name="Google Shape;687;p71"/>
          <p:cNvSpPr/>
          <p:nvPr/>
        </p:nvSpPr>
        <p:spPr>
          <a:xfrm rot="-887942">
            <a:off x="-1147053" y="-1049568"/>
            <a:ext cx="2530034" cy="2504368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1"/>
          <p:cNvSpPr/>
          <p:nvPr/>
        </p:nvSpPr>
        <p:spPr>
          <a:xfrm rot="700803">
            <a:off x="7822954" y="3816223"/>
            <a:ext cx="1711553" cy="175675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72"/>
          <p:cNvGrpSpPr/>
          <p:nvPr/>
        </p:nvGrpSpPr>
        <p:grpSpPr>
          <a:xfrm>
            <a:off x="1273539" y="593560"/>
            <a:ext cx="6596934" cy="4549944"/>
            <a:chOff x="720002" y="1565324"/>
            <a:chExt cx="3851100" cy="2916818"/>
          </a:xfrm>
        </p:grpSpPr>
        <p:sp>
          <p:nvSpPr>
            <p:cNvPr id="691" name="Google Shape;691;p72"/>
            <p:cNvSpPr/>
            <p:nvPr/>
          </p:nvSpPr>
          <p:spPr>
            <a:xfrm>
              <a:off x="1986354" y="3985491"/>
              <a:ext cx="1315030" cy="496651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92" name="Google Shape;692;p72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name="adj" fmla="val 3857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72"/>
          <p:cNvSpPr/>
          <p:nvPr/>
        </p:nvSpPr>
        <p:spPr>
          <a:xfrm rot="702696">
            <a:off x="7965523" y="3886935"/>
            <a:ext cx="1077039" cy="103990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72"/>
          <p:cNvSpPr>
            <a:spLocks noGrp="1"/>
          </p:cNvSpPr>
          <p:nvPr>
            <p:ph type="pic" idx="2"/>
          </p:nvPr>
        </p:nvSpPr>
        <p:spPr>
          <a:xfrm>
            <a:off x="8038450" y="3932287"/>
            <a:ext cx="931200" cy="94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5" name="Google Shape;695;p72"/>
          <p:cNvSpPr/>
          <p:nvPr/>
        </p:nvSpPr>
        <p:spPr>
          <a:xfrm>
            <a:off x="1496600" y="842775"/>
            <a:ext cx="6141000" cy="3297600"/>
          </a:xfrm>
          <a:prstGeom prst="roundRect">
            <a:avLst>
              <a:gd name="adj" fmla="val 6356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2"/>
          <p:cNvSpPr txBox="1">
            <a:spLocks noGrp="1"/>
          </p:cNvSpPr>
          <p:nvPr>
            <p:ph type="title"/>
          </p:nvPr>
        </p:nvSpPr>
        <p:spPr>
          <a:xfrm>
            <a:off x="2416200" y="1777950"/>
            <a:ext cx="4520100" cy="1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 1">
  <p:cSld name="CUSTOM_2_2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73"/>
          <p:cNvGrpSpPr/>
          <p:nvPr/>
        </p:nvGrpSpPr>
        <p:grpSpPr>
          <a:xfrm>
            <a:off x="1273539" y="593560"/>
            <a:ext cx="6596934" cy="4549944"/>
            <a:chOff x="720002" y="1565324"/>
            <a:chExt cx="3851100" cy="2916818"/>
          </a:xfrm>
        </p:grpSpPr>
        <p:sp>
          <p:nvSpPr>
            <p:cNvPr id="699" name="Google Shape;699;p73"/>
            <p:cNvSpPr/>
            <p:nvPr/>
          </p:nvSpPr>
          <p:spPr>
            <a:xfrm>
              <a:off x="1986354" y="3985491"/>
              <a:ext cx="1315030" cy="496651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0" name="Google Shape;700;p73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name="adj" fmla="val 3857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73"/>
          <p:cNvSpPr/>
          <p:nvPr/>
        </p:nvSpPr>
        <p:spPr>
          <a:xfrm rot="702696">
            <a:off x="7965523" y="3886935"/>
            <a:ext cx="1077039" cy="103990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73"/>
          <p:cNvSpPr>
            <a:spLocks noGrp="1"/>
          </p:cNvSpPr>
          <p:nvPr>
            <p:ph type="pic" idx="2"/>
          </p:nvPr>
        </p:nvSpPr>
        <p:spPr>
          <a:xfrm>
            <a:off x="8038450" y="3932287"/>
            <a:ext cx="931200" cy="94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3" name="Google Shape;703;p73"/>
          <p:cNvSpPr/>
          <p:nvPr/>
        </p:nvSpPr>
        <p:spPr>
          <a:xfrm>
            <a:off x="1496600" y="842775"/>
            <a:ext cx="6141000" cy="3297600"/>
          </a:xfrm>
          <a:prstGeom prst="roundRect">
            <a:avLst>
              <a:gd name="adj" fmla="val 6356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3"/>
          <p:cNvSpPr txBox="1">
            <a:spLocks noGrp="1"/>
          </p:cNvSpPr>
          <p:nvPr>
            <p:ph type="title"/>
          </p:nvPr>
        </p:nvSpPr>
        <p:spPr>
          <a:xfrm>
            <a:off x="2416200" y="1777950"/>
            <a:ext cx="4520100" cy="1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ème 1 - Knocking On Teacher's Door">
  <p:cSld name="CUSTOM_2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74"/>
          <p:cNvGrpSpPr/>
          <p:nvPr/>
        </p:nvGrpSpPr>
        <p:grpSpPr>
          <a:xfrm>
            <a:off x="1273539" y="593560"/>
            <a:ext cx="6596934" cy="4549944"/>
            <a:chOff x="720002" y="1565324"/>
            <a:chExt cx="3851100" cy="2916818"/>
          </a:xfrm>
        </p:grpSpPr>
        <p:sp>
          <p:nvSpPr>
            <p:cNvPr id="707" name="Google Shape;707;p74"/>
            <p:cNvSpPr/>
            <p:nvPr/>
          </p:nvSpPr>
          <p:spPr>
            <a:xfrm>
              <a:off x="1986354" y="3985491"/>
              <a:ext cx="1315030" cy="496651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8" name="Google Shape;708;p74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name="adj" fmla="val 3857"/>
              </a:avLst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74"/>
          <p:cNvSpPr/>
          <p:nvPr/>
        </p:nvSpPr>
        <p:spPr>
          <a:xfrm rot="702696">
            <a:off x="7965523" y="3886935"/>
            <a:ext cx="1077039" cy="103990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74"/>
          <p:cNvSpPr>
            <a:spLocks noGrp="1"/>
          </p:cNvSpPr>
          <p:nvPr>
            <p:ph type="pic" idx="2"/>
          </p:nvPr>
        </p:nvSpPr>
        <p:spPr>
          <a:xfrm>
            <a:off x="8038450" y="3932287"/>
            <a:ext cx="931200" cy="94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1" name="Google Shape;711;p74"/>
          <p:cNvSpPr/>
          <p:nvPr/>
        </p:nvSpPr>
        <p:spPr>
          <a:xfrm>
            <a:off x="1496600" y="842775"/>
            <a:ext cx="6141000" cy="3297600"/>
          </a:xfrm>
          <a:prstGeom prst="roundRect">
            <a:avLst>
              <a:gd name="adj" fmla="val 6356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74"/>
          <p:cNvSpPr txBox="1">
            <a:spLocks noGrp="1"/>
          </p:cNvSpPr>
          <p:nvPr>
            <p:ph type="title"/>
          </p:nvPr>
        </p:nvSpPr>
        <p:spPr>
          <a:xfrm>
            <a:off x="2416200" y="1777950"/>
            <a:ext cx="4520100" cy="1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 1 1 1">
  <p:cSld name="CUSTOM_4_2_1_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715" name="Google Shape;715;p75"/>
          <p:cNvSpPr/>
          <p:nvPr/>
        </p:nvSpPr>
        <p:spPr>
          <a:xfrm rot="-887149">
            <a:off x="89053" y="104029"/>
            <a:ext cx="1707918" cy="141125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75"/>
          <p:cNvSpPr/>
          <p:nvPr/>
        </p:nvSpPr>
        <p:spPr>
          <a:xfrm rot="701011">
            <a:off x="7679417" y="3748887"/>
            <a:ext cx="1364767" cy="1118333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ies - vierge">
  <p:cSld name="TITLE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/>
          <p:nvPr/>
        </p:nvSpPr>
        <p:spPr>
          <a:xfrm>
            <a:off x="144150" y="234900"/>
            <a:ext cx="54708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39" name="Google Shape;139;p9"/>
          <p:cNvSpPr>
            <a:spLocks noGrp="1"/>
          </p:cNvSpPr>
          <p:nvPr>
            <p:ph type="pic" idx="2"/>
          </p:nvPr>
        </p:nvSpPr>
        <p:spPr>
          <a:xfrm>
            <a:off x="215625" y="270250"/>
            <a:ext cx="902100" cy="7944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185075" y="283725"/>
            <a:ext cx="7553700" cy="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Warm-up ">
  <p:cSld name="TITLE_1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/>
          <p:nvPr/>
        </p:nvSpPr>
        <p:spPr>
          <a:xfrm>
            <a:off x="144150" y="234900"/>
            <a:ext cx="5186100" cy="890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26826"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1323675" y="130350"/>
            <a:ext cx="31812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latin typeface="Amatic SC"/>
                <a:ea typeface="Amatic SC"/>
                <a:cs typeface="Amatic SC"/>
                <a:sym typeface="Amatic SC"/>
              </a:rPr>
              <a:t>Warm up</a:t>
            </a:r>
            <a:endParaRPr sz="5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image" Target="../media/image57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4" Type="http://schemas.openxmlformats.org/officeDocument/2006/relationships/hyperlink" Target="https://drive.google.com/file/d/1985nQCKFv6kFp3HkjwiWdxB4Pcc_2gMI/view?resourceke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6"/>
          <p:cNvSpPr txBox="1">
            <a:spLocks noGrp="1"/>
          </p:cNvSpPr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1 - Lesson 02</a:t>
            </a:r>
            <a:endParaRPr/>
          </a:p>
        </p:txBody>
      </p:sp>
      <p:sp>
        <p:nvSpPr>
          <p:cNvPr id="722" name="Google Shape;722;p76"/>
          <p:cNvSpPr txBox="1">
            <a:spLocks noGrp="1"/>
          </p:cNvSpPr>
          <p:nvPr>
            <p:ph type="subTitle" idx="1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Objectif: </a:t>
            </a:r>
            <a:endParaRPr/>
          </a:p>
        </p:txBody>
      </p:sp>
      <p:sp>
        <p:nvSpPr>
          <p:cNvPr id="723" name="Google Shape;723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pic>
        <p:nvPicPr>
          <p:cNvPr id="724" name="Google Shape;724;p7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756" r="26040"/>
          <a:stretch/>
        </p:blipFill>
        <p:spPr>
          <a:xfrm>
            <a:off x="4676200" y="1794300"/>
            <a:ext cx="2931300" cy="2417400"/>
          </a:xfrm>
          <a:prstGeom prst="roundRect">
            <a:avLst>
              <a:gd name="adj" fmla="val 16667"/>
            </a:avLst>
          </a:prstGeom>
        </p:spPr>
      </p:pic>
      <p:sp>
        <p:nvSpPr>
          <p:cNvPr id="725" name="Google Shape;725;p76"/>
          <p:cNvSpPr txBox="1">
            <a:spLocks noGrp="1"/>
          </p:cNvSpPr>
          <p:nvPr>
            <p:ph type="body" idx="3"/>
          </p:nvPr>
        </p:nvSpPr>
        <p:spPr>
          <a:xfrm>
            <a:off x="1279325" y="2276575"/>
            <a:ext cx="3153000" cy="19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Savoir dire bonjour et se présenter.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Savoir dire comment on se sent.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9500" y="1564775"/>
            <a:ext cx="6024876" cy="33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8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Pronunciation</a:t>
            </a:r>
            <a:endParaRPr/>
          </a:p>
        </p:txBody>
      </p:sp>
      <p:sp>
        <p:nvSpPr>
          <p:cNvPr id="809" name="Google Shape;809;p86"/>
          <p:cNvSpPr/>
          <p:nvPr/>
        </p:nvSpPr>
        <p:spPr>
          <a:xfrm>
            <a:off x="3308400" y="1358575"/>
            <a:ext cx="3460500" cy="2435700"/>
          </a:xfrm>
          <a:prstGeom prst="wedgeEllipseCallout">
            <a:avLst>
              <a:gd name="adj1" fmla="val -58846"/>
              <a:gd name="adj2" fmla="val 2267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H</a:t>
            </a:r>
            <a:r>
              <a:rPr lang="en" sz="3500">
                <a:latin typeface="Caveat Brush"/>
                <a:ea typeface="Caveat Brush"/>
                <a:cs typeface="Caveat Brush"/>
                <a:sym typeface="Caveat Brush"/>
              </a:rPr>
              <a:t>ello</a:t>
            </a:r>
            <a:r>
              <a:rPr lang="en" sz="3500" b="1">
                <a:latin typeface="Caveat Brush"/>
                <a:ea typeface="Caveat Brush"/>
                <a:cs typeface="Caveat Brush"/>
                <a:sym typeface="Caveat Brush"/>
              </a:rPr>
              <a:t> !</a:t>
            </a:r>
            <a:endParaRPr sz="3500" b="1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810" name="Google Shape;810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120100" y="3730225"/>
            <a:ext cx="765225" cy="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9500" y="1564775"/>
            <a:ext cx="6024876" cy="33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8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Pronunciation</a:t>
            </a:r>
            <a:endParaRPr/>
          </a:p>
        </p:txBody>
      </p:sp>
      <p:sp>
        <p:nvSpPr>
          <p:cNvPr id="817" name="Google Shape;817;p87"/>
          <p:cNvSpPr/>
          <p:nvPr/>
        </p:nvSpPr>
        <p:spPr>
          <a:xfrm>
            <a:off x="4200175" y="1353900"/>
            <a:ext cx="3460500" cy="2435700"/>
          </a:xfrm>
          <a:prstGeom prst="wedgeEllipseCallout">
            <a:avLst>
              <a:gd name="adj1" fmla="val -62068"/>
              <a:gd name="adj2" fmla="val 1084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Hello, 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Caveat Brush"/>
                <a:ea typeface="Caveat Brush"/>
                <a:cs typeface="Caveat Brush"/>
                <a:sym typeface="Caveat Brush"/>
              </a:rPr>
              <a:t>my name is </a:t>
            </a: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Emma !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818" name="Google Shape;818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120100" y="3730225"/>
            <a:ext cx="765225" cy="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72450" y="1353900"/>
            <a:ext cx="6638250" cy="37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8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Pronunciation</a:t>
            </a:r>
            <a:endParaRPr/>
          </a:p>
        </p:txBody>
      </p:sp>
      <p:pic>
        <p:nvPicPr>
          <p:cNvPr id="825" name="Google Shape;825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120100" y="3730225"/>
            <a:ext cx="765225" cy="6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88"/>
          <p:cNvSpPr/>
          <p:nvPr/>
        </p:nvSpPr>
        <p:spPr>
          <a:xfrm>
            <a:off x="4200175" y="1353900"/>
            <a:ext cx="3460500" cy="2435700"/>
          </a:xfrm>
          <a:prstGeom prst="wedgeEllipseCallout">
            <a:avLst>
              <a:gd name="adj1" fmla="val -60387"/>
              <a:gd name="adj2" fmla="val 11395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Hi, </a:t>
            </a:r>
            <a:r>
              <a:rPr lang="en" sz="3300">
                <a:solidFill>
                  <a:schemeClr val="accent2"/>
                </a:solidFill>
                <a:latin typeface="Caveat Brush"/>
                <a:ea typeface="Caveat Brush"/>
                <a:cs typeface="Caveat Brush"/>
                <a:sym typeface="Caveat Brush"/>
              </a:rPr>
              <a:t>I’m</a:t>
            </a: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 Jack !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832" name="Google Shape;832;p8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833" name="Google Shape;833;p8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834" name="Google Shape;834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025" y="3075036"/>
            <a:ext cx="4260101" cy="239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113" y="3362900"/>
            <a:ext cx="3237701" cy="18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89"/>
          <p:cNvSpPr/>
          <p:nvPr/>
        </p:nvSpPr>
        <p:spPr>
          <a:xfrm>
            <a:off x="883375" y="1666350"/>
            <a:ext cx="2335200" cy="1823100"/>
          </a:xfrm>
          <a:prstGeom prst="wedgeEllipseCallout">
            <a:avLst>
              <a:gd name="adj1" fmla="val 41586"/>
              <a:gd name="adj2" fmla="val 43485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Hi, </a:t>
            </a:r>
            <a:r>
              <a:rPr lang="en" sz="3300">
                <a:solidFill>
                  <a:schemeClr val="accent2"/>
                </a:solidFill>
                <a:latin typeface="Caveat Brush"/>
                <a:ea typeface="Caveat Brush"/>
                <a:cs typeface="Caveat Brush"/>
                <a:sym typeface="Caveat Brush"/>
              </a:rPr>
              <a:t>I’m</a:t>
            </a: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 Jack !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37" name="Google Shape;837;p89"/>
          <p:cNvSpPr/>
          <p:nvPr/>
        </p:nvSpPr>
        <p:spPr>
          <a:xfrm>
            <a:off x="5858000" y="1465950"/>
            <a:ext cx="2702400" cy="2023500"/>
          </a:xfrm>
          <a:prstGeom prst="wedgeEllipseCallout">
            <a:avLst>
              <a:gd name="adj1" fmla="val -45632"/>
              <a:gd name="adj2" fmla="val 4432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Hello, 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2"/>
                </a:solidFill>
                <a:latin typeface="Caveat Brush"/>
                <a:ea typeface="Caveat Brush"/>
                <a:cs typeface="Caveat Brush"/>
                <a:sym typeface="Caveat Brush"/>
              </a:rPr>
              <a:t>my name is </a:t>
            </a: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Emma !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843" name="Google Shape;843;p9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844" name="Google Shape;844;p9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845" name="Google Shape;84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47150" y="2696425"/>
            <a:ext cx="4508625" cy="2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0950" y="2952975"/>
            <a:ext cx="3943524" cy="22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90"/>
          <p:cNvSpPr/>
          <p:nvPr/>
        </p:nvSpPr>
        <p:spPr>
          <a:xfrm>
            <a:off x="883375" y="2143975"/>
            <a:ext cx="1841400" cy="1323300"/>
          </a:xfrm>
          <a:prstGeom prst="wedgeEllipseCallout">
            <a:avLst>
              <a:gd name="adj1" fmla="val 67097"/>
              <a:gd name="adj2" fmla="val 36375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48" name="Google Shape;848;p90"/>
          <p:cNvSpPr/>
          <p:nvPr/>
        </p:nvSpPr>
        <p:spPr>
          <a:xfrm>
            <a:off x="6251000" y="2533650"/>
            <a:ext cx="1688400" cy="1254900"/>
          </a:xfrm>
          <a:prstGeom prst="wedgeEllipseCallout">
            <a:avLst>
              <a:gd name="adj1" fmla="val -55575"/>
              <a:gd name="adj2" fmla="val 40047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49" name="Google Shape;849;p90"/>
          <p:cNvSpPr txBox="1"/>
          <p:nvPr/>
        </p:nvSpPr>
        <p:spPr>
          <a:xfrm>
            <a:off x="1026250" y="3889850"/>
            <a:ext cx="12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Max</a:t>
            </a:r>
            <a:endParaRPr sz="2800">
              <a:solidFill>
                <a:schemeClr val="accen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50" name="Google Shape;850;p90"/>
          <p:cNvSpPr txBox="1"/>
          <p:nvPr/>
        </p:nvSpPr>
        <p:spPr>
          <a:xfrm>
            <a:off x="6529975" y="3889850"/>
            <a:ext cx="12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Mary</a:t>
            </a:r>
            <a:endParaRPr sz="2800">
              <a:solidFill>
                <a:schemeClr val="accen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9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856" name="Google Shape;856;p9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857" name="Google Shape;857;p9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858" name="Google Shape;858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4450" y="2486691"/>
            <a:ext cx="5662325" cy="318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91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 flipH="1">
            <a:off x="1260150" y="2591038"/>
            <a:ext cx="4508625" cy="26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91"/>
          <p:cNvSpPr/>
          <p:nvPr/>
        </p:nvSpPr>
        <p:spPr>
          <a:xfrm>
            <a:off x="750100" y="1754300"/>
            <a:ext cx="1841400" cy="1323300"/>
          </a:xfrm>
          <a:prstGeom prst="wedgeEllipseCallout">
            <a:avLst>
              <a:gd name="adj1" fmla="val 65870"/>
              <a:gd name="adj2" fmla="val 45209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1" name="Google Shape;861;p91"/>
          <p:cNvSpPr/>
          <p:nvPr/>
        </p:nvSpPr>
        <p:spPr>
          <a:xfrm>
            <a:off x="6143650" y="1489750"/>
            <a:ext cx="1688400" cy="1254900"/>
          </a:xfrm>
          <a:prstGeom prst="wedgeEllipseCallout">
            <a:avLst>
              <a:gd name="adj1" fmla="val -56910"/>
              <a:gd name="adj2" fmla="val 58025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2" name="Google Shape;862;p91"/>
          <p:cNvSpPr txBox="1"/>
          <p:nvPr/>
        </p:nvSpPr>
        <p:spPr>
          <a:xfrm>
            <a:off x="1026250" y="3889850"/>
            <a:ext cx="12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Alice</a:t>
            </a:r>
            <a:endParaRPr sz="2800">
              <a:solidFill>
                <a:schemeClr val="accen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63" name="Google Shape;863;p91"/>
          <p:cNvSpPr txBox="1"/>
          <p:nvPr/>
        </p:nvSpPr>
        <p:spPr>
          <a:xfrm>
            <a:off x="6659875" y="3889850"/>
            <a:ext cx="12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Greg</a:t>
            </a:r>
            <a:endParaRPr sz="2800">
              <a:solidFill>
                <a:schemeClr val="accen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9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869" name="Google Shape;869;p9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870" name="Google Shape;870;p9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871" name="Google Shape;87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9050" y="1955341"/>
            <a:ext cx="5662325" cy="3188158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92"/>
          <p:cNvSpPr/>
          <p:nvPr/>
        </p:nvSpPr>
        <p:spPr>
          <a:xfrm>
            <a:off x="3784875" y="1398825"/>
            <a:ext cx="1688400" cy="1254900"/>
          </a:xfrm>
          <a:prstGeom prst="wedgeEllipseCallout">
            <a:avLst>
              <a:gd name="adj1" fmla="val -65373"/>
              <a:gd name="adj2" fmla="val 4871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73" name="Google Shape;873;p92"/>
          <p:cNvSpPr txBox="1"/>
          <p:nvPr/>
        </p:nvSpPr>
        <p:spPr>
          <a:xfrm>
            <a:off x="1700563" y="1398825"/>
            <a:ext cx="18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rPr>
              <a:t>Megan</a:t>
            </a:r>
            <a:endParaRPr sz="2800">
              <a:solidFill>
                <a:schemeClr val="accent4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879" name="Google Shape;879;p9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880" name="Google Shape;880;p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881" name="Google Shape;881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5349" y="1740266"/>
            <a:ext cx="6044325" cy="3403234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3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41879"/>
              <a:gd name="adj2" fmla="val 4839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 I feel…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883" name="Google Shape;883;p93"/>
          <p:cNvPicPr preferRelativeResize="0"/>
          <p:nvPr/>
        </p:nvPicPr>
        <p:blipFill rotWithShape="1">
          <a:blip r:embed="rId5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800" y="1442575"/>
            <a:ext cx="6573025" cy="37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9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890" name="Google Shape;890;p94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891" name="Google Shape;891;p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sp>
        <p:nvSpPr>
          <p:cNvPr id="892" name="Google Shape;892;p94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41879"/>
              <a:gd name="adj2" fmla="val 4839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 I’m 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893" name="Google Shape;893;p94"/>
          <p:cNvPicPr preferRelativeResize="0"/>
          <p:nvPr/>
        </p:nvPicPr>
        <p:blipFill rotWithShape="1">
          <a:blip r:embed="rId5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899" name="Google Shape;899;p9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900" name="Google Shape;900;p9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01" name="Google Shape;901;p95"/>
          <p:cNvPicPr preferRelativeResize="0"/>
          <p:nvPr/>
        </p:nvPicPr>
        <p:blipFill rotWithShape="1">
          <a:blip r:embed="rId4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2863" y="1856275"/>
            <a:ext cx="5838274" cy="32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95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70046"/>
              <a:gd name="adj2" fmla="val 10625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Today,  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731" name="Google Shape;731;p7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76" r="1076"/>
          <a:stretch/>
        </p:blipFill>
        <p:spPr>
          <a:xfrm>
            <a:off x="8244175" y="228925"/>
            <a:ext cx="548700" cy="508800"/>
          </a:xfrm>
          <a:prstGeom prst="ellipse">
            <a:avLst/>
          </a:prstGeom>
        </p:spPr>
      </p:pic>
      <p:sp>
        <p:nvSpPr>
          <p:cNvPr id="732" name="Google Shape;732;p77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pic>
        <p:nvPicPr>
          <p:cNvPr id="733" name="Google Shape;733;p77"/>
          <p:cNvPicPr preferRelativeResize="0"/>
          <p:nvPr/>
        </p:nvPicPr>
        <p:blipFill rotWithShape="1">
          <a:blip r:embed="rId4">
            <a:alphaModFix/>
          </a:blip>
          <a:srcRect t="465" b="465"/>
          <a:stretch/>
        </p:blipFill>
        <p:spPr>
          <a:xfrm>
            <a:off x="3839150" y="1904050"/>
            <a:ext cx="4447850" cy="30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7"/>
          <p:cNvSpPr txBox="1"/>
          <p:nvPr/>
        </p:nvSpPr>
        <p:spPr>
          <a:xfrm>
            <a:off x="538775" y="933000"/>
            <a:ext cx="73500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How do you feel today?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5" name="Google Shape;735;p77"/>
          <p:cNvSpPr txBox="1"/>
          <p:nvPr/>
        </p:nvSpPr>
        <p:spPr>
          <a:xfrm>
            <a:off x="372725" y="1807675"/>
            <a:ext cx="3466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Today, I feel…  </a:t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909" name="Google Shape;909;p9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pic>
        <p:nvPicPr>
          <p:cNvPr id="910" name="Google Shape;910;p9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11" name="Google Shape;911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00" y="1645975"/>
            <a:ext cx="7010676" cy="394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96"/>
          <p:cNvSpPr/>
          <p:nvPr/>
        </p:nvSpPr>
        <p:spPr>
          <a:xfrm>
            <a:off x="3784875" y="1398825"/>
            <a:ext cx="1688400" cy="1254900"/>
          </a:xfrm>
          <a:prstGeom prst="wedgeEllipseCallout">
            <a:avLst>
              <a:gd name="adj1" fmla="val -65373"/>
              <a:gd name="adj2" fmla="val 4871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13" name="Google Shape;913;p96"/>
          <p:cNvSpPr txBox="1"/>
          <p:nvPr/>
        </p:nvSpPr>
        <p:spPr>
          <a:xfrm>
            <a:off x="1999313" y="1398825"/>
            <a:ext cx="18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rPr>
              <a:t>Kim</a:t>
            </a:r>
            <a:endParaRPr sz="2800">
              <a:solidFill>
                <a:schemeClr val="accent4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919" name="Google Shape;919;p9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pic>
        <p:nvPicPr>
          <p:cNvPr id="920" name="Google Shape;920;p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21" name="Google Shape;921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53725" y="1689375"/>
            <a:ext cx="6356875" cy="35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97"/>
          <p:cNvSpPr/>
          <p:nvPr/>
        </p:nvSpPr>
        <p:spPr>
          <a:xfrm>
            <a:off x="3784875" y="1398825"/>
            <a:ext cx="1688400" cy="1254900"/>
          </a:xfrm>
          <a:prstGeom prst="wedgeEllipseCallout">
            <a:avLst>
              <a:gd name="adj1" fmla="val -65373"/>
              <a:gd name="adj2" fmla="val 4871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23" name="Google Shape;923;p97"/>
          <p:cNvSpPr txBox="1"/>
          <p:nvPr/>
        </p:nvSpPr>
        <p:spPr>
          <a:xfrm>
            <a:off x="1999313" y="1398825"/>
            <a:ext cx="18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rPr>
              <a:t>Kim</a:t>
            </a:r>
            <a:endParaRPr sz="2800">
              <a:solidFill>
                <a:schemeClr val="accent4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9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929" name="Google Shape;929;p9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930" name="Google Shape;930;p9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31" name="Google Shape;931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325" y="1755375"/>
            <a:ext cx="6173226" cy="34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98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41879"/>
              <a:gd name="adj2" fmla="val 4839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 I’m 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933" name="Google Shape;933;p98"/>
          <p:cNvPicPr preferRelativeResize="0"/>
          <p:nvPr/>
        </p:nvPicPr>
        <p:blipFill rotWithShape="1">
          <a:blip r:embed="rId5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939" name="Google Shape;939;p9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940" name="Google Shape;940;p9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41" name="Google Shape;941;p99"/>
          <p:cNvPicPr preferRelativeResize="0"/>
          <p:nvPr/>
        </p:nvPicPr>
        <p:blipFill rotWithShape="1">
          <a:blip r:embed="rId4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375" y="1357350"/>
            <a:ext cx="7676399" cy="43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99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41879"/>
              <a:gd name="adj2" fmla="val 4839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Today, 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949" name="Google Shape;949;p10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950" name="Google Shape;950;p10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51" name="Google Shape;951;p100"/>
          <p:cNvPicPr preferRelativeResize="0"/>
          <p:nvPr/>
        </p:nvPicPr>
        <p:blipFill rotWithShape="1">
          <a:blip r:embed="rId4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300" y="1997400"/>
            <a:ext cx="6637299" cy="37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00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41879"/>
              <a:gd name="adj2" fmla="val 4839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Today, 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0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959" name="Google Shape;959;p10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Practise speaking!</a:t>
            </a:r>
            <a:endParaRPr sz="5200"/>
          </a:p>
        </p:txBody>
      </p:sp>
      <p:pic>
        <p:nvPicPr>
          <p:cNvPr id="960" name="Google Shape;960;p10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  <p:pic>
        <p:nvPicPr>
          <p:cNvPr id="961" name="Google Shape;961;p101"/>
          <p:cNvPicPr preferRelativeResize="0"/>
          <p:nvPr/>
        </p:nvPicPr>
        <p:blipFill rotWithShape="1">
          <a:blip r:embed="rId4">
            <a:alphaModFix/>
          </a:blip>
          <a:srcRect t="465" b="465"/>
          <a:stretch/>
        </p:blipFill>
        <p:spPr>
          <a:xfrm>
            <a:off x="5553099" y="1522100"/>
            <a:ext cx="2851276" cy="19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300" y="1973275"/>
            <a:ext cx="6634049" cy="37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01"/>
          <p:cNvSpPr/>
          <p:nvPr/>
        </p:nvSpPr>
        <p:spPr>
          <a:xfrm>
            <a:off x="992300" y="1413375"/>
            <a:ext cx="2397900" cy="1719300"/>
          </a:xfrm>
          <a:prstGeom prst="wedgeEllipseCallout">
            <a:avLst>
              <a:gd name="adj1" fmla="val 41879"/>
              <a:gd name="adj2" fmla="val 4839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Today, …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969" name="Google Shape;969;p102"/>
          <p:cNvSpPr txBox="1"/>
          <p:nvPr/>
        </p:nvSpPr>
        <p:spPr>
          <a:xfrm>
            <a:off x="652425" y="1492075"/>
            <a:ext cx="79575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 </a:t>
            </a:r>
            <a:r>
              <a:rPr lang="en" sz="12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play!</a:t>
            </a:r>
            <a:endParaRPr sz="129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975" name="Google Shape;975;p103"/>
          <p:cNvPicPr preferRelativeResize="0"/>
          <p:nvPr/>
        </p:nvPicPr>
        <p:blipFill rotWithShape="1">
          <a:blip r:embed="rId3">
            <a:alphaModFix/>
          </a:blip>
          <a:srcRect t="864" b="855"/>
          <a:stretch/>
        </p:blipFill>
        <p:spPr>
          <a:xfrm>
            <a:off x="-201325" y="1880950"/>
            <a:ext cx="5737925" cy="31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03"/>
          <p:cNvSpPr/>
          <p:nvPr/>
        </p:nvSpPr>
        <p:spPr>
          <a:xfrm>
            <a:off x="1756950" y="1156850"/>
            <a:ext cx="3360900" cy="1363800"/>
          </a:xfrm>
          <a:prstGeom prst="wedgeEllipseCallout">
            <a:avLst>
              <a:gd name="adj1" fmla="val -51492"/>
              <a:gd name="adj2" fmla="val 5804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 Brush"/>
                <a:ea typeface="Caveat Brush"/>
                <a:cs typeface="Caveat Brush"/>
                <a:sym typeface="Caveat Brush"/>
              </a:rPr>
              <a:t>Hello! 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 Brush"/>
                <a:ea typeface="Caveat Brush"/>
                <a:cs typeface="Caveat Brush"/>
                <a:sym typeface="Caveat Brush"/>
              </a:rPr>
              <a:t>What’s your name ?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77" name="Google Shape;977;p103"/>
          <p:cNvSpPr/>
          <p:nvPr/>
        </p:nvSpPr>
        <p:spPr>
          <a:xfrm>
            <a:off x="2740600" y="3560900"/>
            <a:ext cx="3130500" cy="1363800"/>
          </a:xfrm>
          <a:prstGeom prst="wedgeEllipseCallout">
            <a:avLst>
              <a:gd name="adj1" fmla="val -60364"/>
              <a:gd name="adj2" fmla="val -43419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 Brush"/>
                <a:ea typeface="Caveat Brush"/>
                <a:cs typeface="Caveat Brush"/>
                <a:sym typeface="Caveat Brush"/>
              </a:rPr>
              <a:t>How do you feel today ?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978" name="Google Shape;978;p10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6156" b="6147"/>
          <a:stretch/>
        </p:blipFill>
        <p:spPr>
          <a:xfrm>
            <a:off x="256147" y="272771"/>
            <a:ext cx="1319100" cy="1156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79" name="Google Shape;979;p103"/>
          <p:cNvPicPr preferRelativeResize="0"/>
          <p:nvPr/>
        </p:nvPicPr>
        <p:blipFill rotWithShape="1">
          <a:blip r:embed="rId5">
            <a:alphaModFix/>
          </a:blip>
          <a:srcRect t="465" b="465"/>
          <a:stretch/>
        </p:blipFill>
        <p:spPr>
          <a:xfrm>
            <a:off x="5463475" y="937750"/>
            <a:ext cx="3360900" cy="228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1400" y="3916950"/>
            <a:ext cx="842975" cy="8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986" name="Google Shape;986;p10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156" b="6147"/>
          <a:stretch/>
        </p:blipFill>
        <p:spPr>
          <a:xfrm>
            <a:off x="256147" y="272771"/>
            <a:ext cx="1319100" cy="1156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7" name="Google Shape;987;p104"/>
          <p:cNvPicPr preferRelativeResize="0"/>
          <p:nvPr/>
        </p:nvPicPr>
        <p:blipFill rotWithShape="1">
          <a:blip r:embed="rId4">
            <a:alphaModFix/>
          </a:blip>
          <a:srcRect t="864" b="855"/>
          <a:stretch/>
        </p:blipFill>
        <p:spPr>
          <a:xfrm flipH="1">
            <a:off x="-1275925" y="1968350"/>
            <a:ext cx="5679350" cy="31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04"/>
          <p:cNvSpPr/>
          <p:nvPr/>
        </p:nvSpPr>
        <p:spPr>
          <a:xfrm>
            <a:off x="2102550" y="793150"/>
            <a:ext cx="3360900" cy="1493700"/>
          </a:xfrm>
          <a:prstGeom prst="wedgeEllipseCallout">
            <a:avLst>
              <a:gd name="adj1" fmla="val -47239"/>
              <a:gd name="adj2" fmla="val 84783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 Brush"/>
                <a:ea typeface="Caveat Brush"/>
                <a:cs typeface="Caveat Brush"/>
                <a:sym typeface="Caveat Brush"/>
              </a:rPr>
              <a:t>Hi ! 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 Brush"/>
                <a:ea typeface="Caveat Brush"/>
                <a:cs typeface="Caveat Brush"/>
                <a:sym typeface="Caveat Brush"/>
              </a:rPr>
              <a:t>What’s your name ?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89" name="Google Shape;989;p104"/>
          <p:cNvSpPr/>
          <p:nvPr/>
        </p:nvSpPr>
        <p:spPr>
          <a:xfrm>
            <a:off x="2748875" y="3024025"/>
            <a:ext cx="2598000" cy="1063800"/>
          </a:xfrm>
          <a:prstGeom prst="wedgeEllipseCallout">
            <a:avLst>
              <a:gd name="adj1" fmla="val -60364"/>
              <a:gd name="adj2" fmla="val -43419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 Brush"/>
                <a:ea typeface="Caveat Brush"/>
                <a:cs typeface="Caveat Brush"/>
                <a:sym typeface="Caveat Brush"/>
              </a:rPr>
              <a:t>How are you ?</a:t>
            </a:r>
            <a:endParaRPr sz="24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990" name="Google Shape;990;p104"/>
          <p:cNvPicPr preferRelativeResize="0"/>
          <p:nvPr/>
        </p:nvPicPr>
        <p:blipFill rotWithShape="1">
          <a:blip r:embed="rId5">
            <a:alphaModFix/>
          </a:blip>
          <a:srcRect t="465" b="465"/>
          <a:stretch/>
        </p:blipFill>
        <p:spPr>
          <a:xfrm>
            <a:off x="5463462" y="937750"/>
            <a:ext cx="3360914" cy="22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1400" y="3916950"/>
            <a:ext cx="842975" cy="8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05"/>
          <p:cNvSpPr/>
          <p:nvPr/>
        </p:nvSpPr>
        <p:spPr>
          <a:xfrm>
            <a:off x="4634075" y="1451300"/>
            <a:ext cx="4022700" cy="1095600"/>
          </a:xfrm>
          <a:prstGeom prst="wedgeEllipseCallout">
            <a:avLst>
              <a:gd name="adj1" fmla="val -26856"/>
              <a:gd name="adj2" fmla="val 94729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97" name="Google Shape;997;p10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998" name="Google Shape;998;p10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recap!  </a:t>
            </a:r>
            <a:endParaRPr sz="5200"/>
          </a:p>
        </p:txBody>
      </p:sp>
      <p:pic>
        <p:nvPicPr>
          <p:cNvPr id="999" name="Google Shape;999;p10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1642" t="-25052" r="-15806" b="-25052"/>
          <a:stretch/>
        </p:blipFill>
        <p:spPr>
          <a:xfrm>
            <a:off x="7969950" y="3625650"/>
            <a:ext cx="907500" cy="924000"/>
          </a:xfrm>
          <a:prstGeom prst="ellipse">
            <a:avLst/>
          </a:prstGeom>
        </p:spPr>
      </p:pic>
      <p:sp>
        <p:nvSpPr>
          <p:cNvPr id="1000" name="Google Shape;1000;p105"/>
          <p:cNvSpPr/>
          <p:nvPr/>
        </p:nvSpPr>
        <p:spPr>
          <a:xfrm>
            <a:off x="515975" y="1382013"/>
            <a:ext cx="4022700" cy="1235700"/>
          </a:xfrm>
          <a:prstGeom prst="wedgeEllipseCallout">
            <a:avLst>
              <a:gd name="adj1" fmla="val 26089"/>
              <a:gd name="adj2" fmla="val 68734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1001" name="Google Shape;1001;p105"/>
          <p:cNvCxnSpPr/>
          <p:nvPr/>
        </p:nvCxnSpPr>
        <p:spPr>
          <a:xfrm>
            <a:off x="5132675" y="1903788"/>
            <a:ext cx="302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02" name="Google Shape;1002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937643" y="2918275"/>
            <a:ext cx="3815534" cy="2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05"/>
          <p:cNvSpPr txBox="1"/>
          <p:nvPr/>
        </p:nvSpPr>
        <p:spPr>
          <a:xfrm>
            <a:off x="1750700" y="3990289"/>
            <a:ext cx="109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Max</a:t>
            </a:r>
            <a:endParaRPr sz="2800">
              <a:solidFill>
                <a:schemeClr val="accen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04" name="Google Shape;1004;p105"/>
          <p:cNvSpPr txBox="1"/>
          <p:nvPr/>
        </p:nvSpPr>
        <p:spPr>
          <a:xfrm>
            <a:off x="6408348" y="3990300"/>
            <a:ext cx="124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rPr>
              <a:t>kim</a:t>
            </a:r>
            <a:endParaRPr sz="2800">
              <a:solidFill>
                <a:schemeClr val="accen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005" name="Google Shape;1005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3625" y="3235908"/>
            <a:ext cx="3884200" cy="218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05"/>
          <p:cNvPicPr preferRelativeResize="0"/>
          <p:nvPr/>
        </p:nvPicPr>
        <p:blipFill rotWithShape="1">
          <a:blip r:embed="rId6">
            <a:alphaModFix/>
          </a:blip>
          <a:srcRect t="4069" b="4078"/>
          <a:stretch/>
        </p:blipFill>
        <p:spPr>
          <a:xfrm>
            <a:off x="7347822" y="4099947"/>
            <a:ext cx="451277" cy="39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105"/>
          <p:cNvCxnSpPr/>
          <p:nvPr/>
        </p:nvCxnSpPr>
        <p:spPr>
          <a:xfrm>
            <a:off x="5132675" y="2229088"/>
            <a:ext cx="302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08" name="Google Shape;1008;p105"/>
          <p:cNvSpPr/>
          <p:nvPr/>
        </p:nvSpPr>
        <p:spPr>
          <a:xfrm rot="-275713">
            <a:off x="468562" y="2737542"/>
            <a:ext cx="3025626" cy="927565"/>
          </a:xfrm>
          <a:prstGeom prst="wedgeEllipseCallout">
            <a:avLst>
              <a:gd name="adj1" fmla="val 49740"/>
              <a:gd name="adj2" fmla="val 37123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009" name="Google Shape;1009;p105"/>
          <p:cNvSpPr/>
          <p:nvPr/>
        </p:nvSpPr>
        <p:spPr>
          <a:xfrm>
            <a:off x="5796041" y="2720915"/>
            <a:ext cx="3025500" cy="1095600"/>
          </a:xfrm>
          <a:prstGeom prst="wedgeEllipseCallout">
            <a:avLst>
              <a:gd name="adj1" fmla="val -45066"/>
              <a:gd name="adj2" fmla="val 46504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010" name="Google Shape;1010;p105"/>
          <p:cNvSpPr txBox="1"/>
          <p:nvPr/>
        </p:nvSpPr>
        <p:spPr>
          <a:xfrm>
            <a:off x="798725" y="1451300"/>
            <a:ext cx="345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veat Brush"/>
                <a:ea typeface="Caveat Brush"/>
                <a:cs typeface="Caveat Brush"/>
                <a:sym typeface="Caveat Brush"/>
              </a:rPr>
              <a:t>Hello, </a:t>
            </a:r>
            <a:r>
              <a:rPr lang="en" sz="28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I’m </a:t>
            </a:r>
            <a:r>
              <a:rPr lang="en" sz="2800">
                <a:latin typeface="Caveat Brush"/>
                <a:ea typeface="Caveat Brush"/>
                <a:cs typeface="Caveat Brush"/>
                <a:sym typeface="Caveat Brush"/>
              </a:rPr>
              <a:t>Max!</a:t>
            </a:r>
            <a:endParaRPr sz="2800">
              <a:latin typeface="Caveat Brush"/>
              <a:ea typeface="Caveat Brush"/>
              <a:cs typeface="Caveat Brush"/>
              <a:sym typeface="Caveat Brus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veat Brush"/>
                <a:ea typeface="Caveat Brush"/>
                <a:cs typeface="Caveat Brush"/>
                <a:sym typeface="Caveat Brush"/>
              </a:rPr>
              <a:t>What’s your name?</a:t>
            </a:r>
            <a:endParaRPr sz="28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011" name="Google Shape;1011;p105"/>
          <p:cNvSpPr txBox="1"/>
          <p:nvPr/>
        </p:nvSpPr>
        <p:spPr>
          <a:xfrm>
            <a:off x="722725" y="2869400"/>
            <a:ext cx="251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veat Brush"/>
                <a:ea typeface="Caveat Brush"/>
                <a:cs typeface="Caveat Brush"/>
                <a:sym typeface="Caveat Brush"/>
              </a:rPr>
              <a:t>How are you?</a:t>
            </a:r>
            <a:endParaRPr sz="28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1012" name="Google Shape;1012;p105"/>
          <p:cNvCxnSpPr/>
          <p:nvPr/>
        </p:nvCxnSpPr>
        <p:spPr>
          <a:xfrm>
            <a:off x="6033050" y="3350325"/>
            <a:ext cx="25515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41" name="Google Shape;741;p78"/>
          <p:cNvSpPr txBox="1"/>
          <p:nvPr/>
        </p:nvSpPr>
        <p:spPr>
          <a:xfrm>
            <a:off x="652425" y="1492075"/>
            <a:ext cx="79575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 </a:t>
            </a:r>
            <a:r>
              <a:rPr lang="en" sz="12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play!</a:t>
            </a:r>
            <a:endParaRPr sz="129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0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1018" name="Google Shape;1018;p106"/>
          <p:cNvPicPr preferRelativeResize="0"/>
          <p:nvPr/>
        </p:nvPicPr>
        <p:blipFill rotWithShape="1">
          <a:blip r:embed="rId3">
            <a:alphaModFix/>
          </a:blip>
          <a:srcRect t="4145" r="2647" b="1639"/>
          <a:stretch/>
        </p:blipFill>
        <p:spPr>
          <a:xfrm>
            <a:off x="5824400" y="2917375"/>
            <a:ext cx="3187675" cy="2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106"/>
          <p:cNvSpPr txBox="1"/>
          <p:nvPr/>
        </p:nvSpPr>
        <p:spPr>
          <a:xfrm>
            <a:off x="98400" y="865263"/>
            <a:ext cx="622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But du jeu : trouver le prénom du personnage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Nunito"/>
                <a:ea typeface="Nunito"/>
                <a:cs typeface="Nunito"/>
                <a:sym typeface="Nunito"/>
              </a:rPr>
              <a:t>Complète les questions suivantes: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20" name="Google Shape;1020;p106"/>
          <p:cNvGraphicFramePr/>
          <p:nvPr/>
        </p:nvGraphicFramePr>
        <p:xfrm>
          <a:off x="183850" y="1712950"/>
          <a:ext cx="8372925" cy="487650"/>
        </p:xfrm>
        <a:graphic>
          <a:graphicData uri="http://schemas.openxmlformats.org/drawingml/2006/table">
            <a:tbl>
              <a:tblPr>
                <a:noFill/>
                <a:tableStyleId>{3F7D5D3F-94D8-4BC8-A14F-252970C7E7CC}</a:tableStyleId>
              </a:tblPr>
              <a:tblGrid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  <a:gridCol w="492525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’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s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n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a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m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e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?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021" name="Google Shape;1021;p106"/>
          <p:cNvGraphicFramePr/>
          <p:nvPr/>
        </p:nvGraphicFramePr>
        <p:xfrm>
          <a:off x="183850" y="2357975"/>
          <a:ext cx="7239000" cy="487650"/>
        </p:xfrm>
        <a:graphic>
          <a:graphicData uri="http://schemas.openxmlformats.org/drawingml/2006/table">
            <a:tbl>
              <a:tblPr>
                <a:noFill/>
                <a:tableStyleId>{3F7D5D3F-94D8-4BC8-A14F-252970C7E7CC}</a:tableStyleId>
              </a:tblPr>
              <a:tblGrid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y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o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u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?</a:t>
                      </a:r>
                      <a:endParaRPr sz="2000"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  <p:graphicFrame>
        <p:nvGraphicFramePr>
          <p:cNvPr id="1022" name="Google Shape;1022;p106"/>
          <p:cNvGraphicFramePr/>
          <p:nvPr/>
        </p:nvGraphicFramePr>
        <p:xfrm>
          <a:off x="3691800" y="3159225"/>
          <a:ext cx="3288375" cy="735325"/>
        </p:xfrm>
        <a:graphic>
          <a:graphicData uri="http://schemas.openxmlformats.org/drawingml/2006/table">
            <a:tbl>
              <a:tblPr>
                <a:noFill/>
                <a:tableStyleId>{3F7D5D3F-94D8-4BC8-A14F-252970C7E7CC}</a:tableStyleId>
              </a:tblPr>
              <a:tblGrid>
                <a:gridCol w="657675"/>
                <a:gridCol w="657675"/>
                <a:gridCol w="657675"/>
                <a:gridCol w="657675"/>
                <a:gridCol w="657675"/>
              </a:tblGrid>
              <a:tr h="73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23" name="Google Shape;1023;p106"/>
          <p:cNvSpPr txBox="1">
            <a:spLocks noGrp="1"/>
          </p:cNvSpPr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word !</a:t>
            </a:r>
            <a:endParaRPr/>
          </a:p>
        </p:txBody>
      </p:sp>
      <p:pic>
        <p:nvPicPr>
          <p:cNvPr id="1024" name="Google Shape;1024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0350" y="282475"/>
            <a:ext cx="401700" cy="4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47" name="Google Shape;74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50" y="334500"/>
            <a:ext cx="1018800" cy="101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8" name="Google Shape;74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925" y="3968575"/>
            <a:ext cx="724800" cy="72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9" name="Google Shape;749;p79"/>
          <p:cNvGraphicFramePr/>
          <p:nvPr/>
        </p:nvGraphicFramePr>
        <p:xfrm>
          <a:off x="2079113" y="710700"/>
          <a:ext cx="5369175" cy="3722100"/>
        </p:xfrm>
        <a:graphic>
          <a:graphicData uri="http://schemas.openxmlformats.org/drawingml/2006/table">
            <a:tbl>
              <a:tblPr>
                <a:noFill/>
                <a:tableStyleId>{3F7D5D3F-94D8-4BC8-A14F-252970C7E7CC}</a:tableStyleId>
              </a:tblPr>
              <a:tblGrid>
                <a:gridCol w="1789725"/>
                <a:gridCol w="1789725"/>
                <a:gridCol w="1789725"/>
              </a:tblGrid>
              <a:tr h="124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24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24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750" name="Google Shape;75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7375" y="2100696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79"/>
          <p:cNvPicPr preferRelativeResize="0"/>
          <p:nvPr/>
        </p:nvPicPr>
        <p:blipFill rotWithShape="1">
          <a:blip r:embed="rId6">
            <a:alphaModFix/>
          </a:blip>
          <a:srcRect t="3505" b="3505"/>
          <a:stretch/>
        </p:blipFill>
        <p:spPr>
          <a:xfrm>
            <a:off x="2477375" y="889296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79"/>
          <p:cNvPicPr preferRelativeResize="0"/>
          <p:nvPr/>
        </p:nvPicPr>
        <p:blipFill rotWithShape="1">
          <a:blip r:embed="rId7">
            <a:alphaModFix/>
          </a:blip>
          <a:srcRect l="2516" r="2516"/>
          <a:stretch/>
        </p:blipFill>
        <p:spPr>
          <a:xfrm>
            <a:off x="4254313" y="889296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79"/>
          <p:cNvPicPr preferRelativeResize="0"/>
          <p:nvPr/>
        </p:nvPicPr>
        <p:blipFill rotWithShape="1">
          <a:blip r:embed="rId8">
            <a:alphaModFix/>
          </a:blip>
          <a:srcRect t="4553" b="4562"/>
          <a:stretch/>
        </p:blipFill>
        <p:spPr>
          <a:xfrm>
            <a:off x="4254313" y="2100709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79"/>
          <p:cNvPicPr preferRelativeResize="0"/>
          <p:nvPr/>
        </p:nvPicPr>
        <p:blipFill rotWithShape="1">
          <a:blip r:embed="rId9">
            <a:alphaModFix/>
          </a:blip>
          <a:srcRect l="1190" r="1190"/>
          <a:stretch/>
        </p:blipFill>
        <p:spPr>
          <a:xfrm>
            <a:off x="6031238" y="889309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9"/>
          <p:cNvPicPr preferRelativeResize="0"/>
          <p:nvPr/>
        </p:nvPicPr>
        <p:blipFill rotWithShape="1">
          <a:blip r:embed="rId10">
            <a:alphaModFix/>
          </a:blip>
          <a:srcRect t="3496" b="3505"/>
          <a:stretch/>
        </p:blipFill>
        <p:spPr>
          <a:xfrm>
            <a:off x="6105688" y="2100709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9"/>
          <p:cNvPicPr preferRelativeResize="0"/>
          <p:nvPr/>
        </p:nvPicPr>
        <p:blipFill rotWithShape="1">
          <a:blip r:embed="rId11">
            <a:alphaModFix/>
          </a:blip>
          <a:srcRect t="1950" b="1960"/>
          <a:stretch/>
        </p:blipFill>
        <p:spPr>
          <a:xfrm>
            <a:off x="2477363" y="3312109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79"/>
          <p:cNvPicPr preferRelativeResize="0"/>
          <p:nvPr/>
        </p:nvPicPr>
        <p:blipFill rotWithShape="1">
          <a:blip r:embed="rId12">
            <a:alphaModFix/>
          </a:blip>
          <a:srcRect t="1634" b="1644"/>
          <a:stretch/>
        </p:blipFill>
        <p:spPr>
          <a:xfrm>
            <a:off x="6105688" y="3312109"/>
            <a:ext cx="1018800" cy="9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79"/>
          <p:cNvPicPr preferRelativeResize="0"/>
          <p:nvPr/>
        </p:nvPicPr>
        <p:blipFill rotWithShape="1">
          <a:blip r:embed="rId13">
            <a:alphaModFix/>
          </a:blip>
          <a:srcRect t="1848" b="1849"/>
          <a:stretch/>
        </p:blipFill>
        <p:spPr>
          <a:xfrm>
            <a:off x="4291525" y="3312134"/>
            <a:ext cx="1018800" cy="94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64" name="Google Shape;764;p8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sp>
        <p:nvSpPr>
          <p:cNvPr id="765" name="Google Shape;765;p80"/>
          <p:cNvSpPr txBox="1"/>
          <p:nvPr/>
        </p:nvSpPr>
        <p:spPr>
          <a:xfrm>
            <a:off x="2068550" y="1606650"/>
            <a:ext cx="47151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What’s your name?</a:t>
            </a:r>
            <a:endParaRPr sz="63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6" name="Google Shape;766;p80"/>
          <p:cNvSpPr txBox="1"/>
          <p:nvPr/>
        </p:nvSpPr>
        <p:spPr>
          <a:xfrm>
            <a:off x="2385550" y="2664150"/>
            <a:ext cx="4118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My name is …</a:t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7" name="Google Shape;767;p8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27613"/>
            <a:ext cx="775800" cy="79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73" name="Google Shape;773;p81"/>
          <p:cNvSpPr txBox="1"/>
          <p:nvPr/>
        </p:nvSpPr>
        <p:spPr>
          <a:xfrm>
            <a:off x="1621475" y="1606650"/>
            <a:ext cx="568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How old are you?</a:t>
            </a:r>
            <a:endParaRPr sz="63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4" name="Google Shape;774;p81"/>
          <p:cNvSpPr txBox="1"/>
          <p:nvPr/>
        </p:nvSpPr>
        <p:spPr>
          <a:xfrm>
            <a:off x="689675" y="2664150"/>
            <a:ext cx="7547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I’m  12     13		14	 15 	  16</a:t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5" name="Google Shape;775;p8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pic>
        <p:nvPicPr>
          <p:cNvPr id="776" name="Google Shape;776;p8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82" name="Google Shape;782;p82"/>
          <p:cNvSpPr txBox="1"/>
          <p:nvPr/>
        </p:nvSpPr>
        <p:spPr>
          <a:xfrm>
            <a:off x="1379225" y="1492075"/>
            <a:ext cx="75738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 </a:t>
            </a:r>
            <a:r>
              <a:rPr lang="en" sz="129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Listen!</a:t>
            </a:r>
            <a:endParaRPr sz="129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675" y="4040950"/>
            <a:ext cx="728150" cy="7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83"/>
          <p:cNvSpPr txBox="1"/>
          <p:nvPr/>
        </p:nvSpPr>
        <p:spPr>
          <a:xfrm>
            <a:off x="2576400" y="1736450"/>
            <a:ext cx="39912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Listen and find other expressions!</a:t>
            </a:r>
            <a:endParaRPr sz="43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5775" y="2071100"/>
            <a:ext cx="4972150" cy="27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8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Pronunciation</a:t>
            </a:r>
            <a:endParaRPr sz="4300"/>
          </a:p>
        </p:txBody>
      </p:sp>
      <p:sp>
        <p:nvSpPr>
          <p:cNvPr id="801" name="Google Shape;801;p85"/>
          <p:cNvSpPr/>
          <p:nvPr/>
        </p:nvSpPr>
        <p:spPr>
          <a:xfrm>
            <a:off x="3308400" y="1358575"/>
            <a:ext cx="3460500" cy="2435700"/>
          </a:xfrm>
          <a:prstGeom prst="wedgeEllipseCallout">
            <a:avLst>
              <a:gd name="adj1" fmla="val -58846"/>
              <a:gd name="adj2" fmla="val 2267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H</a:t>
            </a:r>
            <a:r>
              <a:rPr lang="en" sz="3500">
                <a:latin typeface="Caveat Brush"/>
                <a:ea typeface="Caveat Brush"/>
                <a:cs typeface="Caveat Brush"/>
                <a:sym typeface="Caveat Brush"/>
              </a:rPr>
              <a:t>i</a:t>
            </a:r>
            <a:r>
              <a:rPr lang="en" sz="3500" b="1">
                <a:latin typeface="Caveat Brush"/>
                <a:ea typeface="Caveat Brush"/>
                <a:cs typeface="Caveat Brush"/>
                <a:sym typeface="Caveat Brush"/>
              </a:rPr>
              <a:t> !</a:t>
            </a:r>
            <a:endParaRPr sz="3500" b="1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802" name="Google Shape;802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120100" y="3730225"/>
            <a:ext cx="765225" cy="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1 - Knocking on Teachers' Door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6AD0DD"/>
      </a:accent1>
      <a:accent2>
        <a:srgbClr val="20807D"/>
      </a:accent2>
      <a:accent3>
        <a:srgbClr val="FFB938"/>
      </a:accent3>
      <a:accent4>
        <a:srgbClr val="D21056"/>
      </a:accent4>
      <a:accent5>
        <a:srgbClr val="8B2B53"/>
      </a:accent5>
      <a:accent6>
        <a:srgbClr val="EDE7E3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PresentationFormat>Affichage à l'écran (16:9)</PresentationFormat>
  <Paragraphs>114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Amatic SC</vt:lpstr>
      <vt:lpstr>Nunito ExtraBold</vt:lpstr>
      <vt:lpstr>Nunito</vt:lpstr>
      <vt:lpstr>Caveat Brush</vt:lpstr>
      <vt:lpstr>Luckiest Guy</vt:lpstr>
      <vt:lpstr>Calibri</vt:lpstr>
      <vt:lpstr>Nunito Medium</vt:lpstr>
      <vt:lpstr>Thème 1 - Knocking on Teachers' Door</vt:lpstr>
      <vt:lpstr>Unit 1 - Lesson 02</vt:lpstr>
      <vt:lpstr>Let’s Speak !</vt:lpstr>
      <vt:lpstr>Diapositive 3</vt:lpstr>
      <vt:lpstr>Diapositive 4</vt:lpstr>
      <vt:lpstr>Let’s Speak !</vt:lpstr>
      <vt:lpstr>Let’s Speak !</vt:lpstr>
      <vt:lpstr>Diapositive 7</vt:lpstr>
      <vt:lpstr>Diapositive 8</vt:lpstr>
      <vt:lpstr>Pronunciation</vt:lpstr>
      <vt:lpstr>Pronunciation</vt:lpstr>
      <vt:lpstr>Pronunciation</vt:lpstr>
      <vt:lpstr>Pronunciation</vt:lpstr>
      <vt:lpstr>Practise speaking!</vt:lpstr>
      <vt:lpstr>Practise speaking!</vt:lpstr>
      <vt:lpstr>Practise speaking!</vt:lpstr>
      <vt:lpstr>Practise speaking!</vt:lpstr>
      <vt:lpstr>Practise speaking!</vt:lpstr>
      <vt:lpstr>Practise speaking!</vt:lpstr>
      <vt:lpstr>Practise speaking!</vt:lpstr>
      <vt:lpstr>Let’s Speak !</vt:lpstr>
      <vt:lpstr>Let’s Speak !</vt:lpstr>
      <vt:lpstr>Practise speaking!</vt:lpstr>
      <vt:lpstr>Practise speaking!</vt:lpstr>
      <vt:lpstr>Practise speaking!</vt:lpstr>
      <vt:lpstr>Practise speaking!</vt:lpstr>
      <vt:lpstr>Diapositive 26</vt:lpstr>
      <vt:lpstr>Diapositive 27</vt:lpstr>
      <vt:lpstr>Diapositive 28</vt:lpstr>
      <vt:lpstr>Let’s recap!  </vt:lpstr>
      <vt:lpstr>Mystery word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Lesson 02</dc:title>
  <cp:lastModifiedBy>Claire Parmentier</cp:lastModifiedBy>
  <cp:revision>2</cp:revision>
  <dcterms:modified xsi:type="dcterms:W3CDTF">2023-08-13T09:19:26Z</dcterms:modified>
</cp:coreProperties>
</file>